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Extra-Bold" charset="0"/>
      <p:regular r:id="rId6"/>
    </p:embeddedFont>
    <p:embeddedFont>
      <p:font typeface="Montserrat" charset="0"/>
      <p:regular r:id="rId7"/>
    </p:embeddedFont>
    <p:embeddedFont>
      <p:font typeface="Montserrat Classic" charset="0"/>
      <p:regular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4/23/2026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90102" y="958850"/>
            <a:ext cx="3177783" cy="3885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пляже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Club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MC                     19:00 – 23:00</a:t>
            </a: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White Elephant                         19:00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Питание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08662" y="980487"/>
            <a:ext cx="2726053" cy="4462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Columbus</a:t>
            </a:r>
            <a:r>
              <a:rPr lang="ru-RU" sz="810" spc="53" dirty="0" smtClean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24/7</a:t>
            </a:r>
            <a:endParaRPr lang="en-US" sz="810" spc="53" dirty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10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  Bakery &amp; Pastry</a:t>
            </a:r>
            <a:r>
              <a:rPr lang="ru-RU" sz="810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en-US" sz="810" spc="53" dirty="0" smtClean="0">
                <a:solidFill>
                  <a:srgbClr val="001F5B"/>
                </a:solidFill>
                <a:latin typeface="Montserrat Classic Bold"/>
              </a:rPr>
              <a:t>08:00 – 02:00</a:t>
            </a: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(</a:t>
            </a: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Выпечка, горячие напитки)</a:t>
            </a: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endParaRPr lang="ru-RU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</a:t>
            </a:r>
            <a:r>
              <a:rPr lang="en-US" sz="800" spc="53" dirty="0" smtClean="0">
                <a:solidFill>
                  <a:srgbClr val="001F5B"/>
                </a:solidFill>
                <a:latin typeface="Montserrat" charset="0"/>
              </a:rPr>
              <a:t>   </a:t>
            </a:r>
            <a:r>
              <a:rPr lang="ru-RU" sz="800" b="1" spc="53" dirty="0" smtClean="0">
                <a:solidFill>
                  <a:srgbClr val="001F5B"/>
                </a:solidFill>
                <a:latin typeface="Montserrat" charset="0"/>
              </a:rPr>
              <a:t>Все виды напитков:</a:t>
            </a:r>
            <a:endParaRPr lang="en-US" sz="800" b="1" spc="53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в лобби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                       10:00 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-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пляже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Olympus,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главном бассейне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Бар на террасе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     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8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3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23:00 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релакс бассейне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,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10:00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2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:00 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Аквапарк бар(безалкогольные напитки)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10:00-17:00</a:t>
            </a: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Sport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                           18:00-00:00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Паб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(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в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Sport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баре)     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       22: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3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0-00:00</a:t>
            </a:r>
            <a:endParaRPr lang="en-US" sz="800" spc="47" dirty="0" smtClean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ru-RU" sz="800" spc="47" dirty="0" smtClean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ru-RU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313"/>
              </a:lnSpc>
            </a:pPr>
            <a:r>
              <a:rPr lang="en-US" sz="800" spc="53" dirty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en-US" sz="800" spc="53" dirty="0" smtClean="0">
                <a:solidFill>
                  <a:srgbClr val="001F5B"/>
                </a:solidFill>
                <a:latin typeface="Montserrat" charset="0"/>
              </a:rPr>
              <a:t>    </a:t>
            </a:r>
            <a:r>
              <a:rPr lang="ru-RU" sz="800" b="1" spc="53" dirty="0" smtClean="0">
                <a:solidFill>
                  <a:srgbClr val="001F5B"/>
                </a:solidFill>
                <a:latin typeface="Montserrat" charset="0"/>
              </a:rPr>
              <a:t>Мороженое</a:t>
            </a:r>
            <a:endParaRPr lang="en-US" sz="800" b="1" spc="53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Бар на главном бассейне        1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0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:00 – 1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4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Бар на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террасе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                      </a:t>
            </a:r>
            <a:r>
              <a:rPr lang="ru-RU" sz="800" spc="47" dirty="0" smtClean="0">
                <a:solidFill>
                  <a:srgbClr val="001F5B"/>
                </a:solidFill>
                <a:latin typeface="Montserrat" charset="0"/>
              </a:rPr>
              <a:t>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18:30 </a:t>
            </a:r>
            <a:r>
              <a:rPr lang="ru-RU" sz="800" spc="47" dirty="0">
                <a:solidFill>
                  <a:srgbClr val="001F5B"/>
                </a:solidFill>
                <a:latin typeface="Montserrat" charset="0"/>
              </a:rPr>
              <a:t>- </a:t>
            </a:r>
            <a:r>
              <a:rPr lang="en-US" sz="800" spc="47" dirty="0" smtClean="0">
                <a:solidFill>
                  <a:srgbClr val="001F5B"/>
                </a:solidFill>
                <a:latin typeface="Montserrat" charset="0"/>
              </a:rPr>
              <a:t>21:30</a:t>
            </a:r>
            <a:endParaRPr lang="ru-RU" sz="800" spc="47" dirty="0">
              <a:solidFill>
                <a:srgbClr val="001F5B"/>
              </a:solidFill>
              <a:latin typeface="Montserrat" charset="0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800" spc="47" dirty="0">
              <a:solidFill>
                <a:srgbClr val="001F5B"/>
              </a:solidFill>
              <a:latin typeface="Montserrat" charset="0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танца/степ-аэробика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Фитнес-микс в 15:15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Бочча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37385" y="4159043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мини-гольф, бильярд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Ежедневно (кроме субботы) – диджей на террасе в 19:00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дискотека/детское шоу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каждый понедельник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ru-RU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Бохо вечеринка на пляже, каждую пятницу в 21:00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17500" y="2991519"/>
            <a:ext cx="3276600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Пенная вечеринка в зоне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Каждое воскресенье в 11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30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Каждую субботу в 10:3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  <a:endParaRPr lang="ru-RU" sz="778" b="1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Детский карнавал в зоне бассейна – Каждый понедельник в 11:30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Олимпийские игры возле бассейна – Каждый вторник в 11:30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Розовая вечеринка в зоне бассейна – Каждую среду в 11:30</a:t>
            </a:r>
            <a:endParaRPr lang="en-US" sz="778" b="1" spc="47" dirty="0" smtClean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709</Words>
  <Application>Microsoft Office PowerPoint</Application>
  <PresentationFormat>Custom</PresentationFormat>
  <Paragraphs>118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Extra-Bold</vt:lpstr>
      <vt:lpstr>Montserrat</vt:lpstr>
      <vt:lpstr>Montserrat Classic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FOM</cp:lastModifiedBy>
  <cp:revision>97</cp:revision>
  <cp:lastPrinted>2023-12-06T10:29:17Z</cp:lastPrinted>
  <dcterms:created xsi:type="dcterms:W3CDTF">2006-08-16T00:00:00Z</dcterms:created>
  <dcterms:modified xsi:type="dcterms:W3CDTF">2026-04-23T17:00:37Z</dcterms:modified>
  <dc:identifier>DAFhSc_0BDE</dc:identifier>
</cp:coreProperties>
</file>