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Calibri" pitchFamily="34" charset="0"/>
      <p:regular r:id="rId6"/>
      <p:bold r:id="rId7"/>
      <p:italic r:id="rId8"/>
      <p:boldItalic r:id="rId9"/>
    </p:embeddedFont>
    <p:embeddedFont>
      <p:font typeface="Montserrat Extra-Bold" charset="0"/>
      <p:regular r:id="rId10"/>
    </p:embeddedFont>
    <p:embeddedFont>
      <p:font typeface="Montserrat Classic" charset="0"/>
      <p:regular r:id="rId11"/>
    </p:embeddedFont>
    <p:embeddedFont>
      <p:font typeface="Montserrat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8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каждое воскресенье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91519"/>
            <a:ext cx="3124199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у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21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Каждый понедельник в 11:15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692</Words>
  <Application>Microsoft Office PowerPoint</Application>
  <PresentationFormat>Custom</PresentationFormat>
  <Paragraphs>119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Calibri</vt:lpstr>
      <vt:lpstr>Montserrat Extra-Bold</vt:lpstr>
      <vt:lpstr>Montserrat Classic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REC</cp:lastModifiedBy>
  <cp:revision>48</cp:revision>
  <cp:lastPrinted>2023-12-06T10:29:17Z</cp:lastPrinted>
  <dcterms:created xsi:type="dcterms:W3CDTF">2006-08-16T00:00:00Z</dcterms:created>
  <dcterms:modified xsi:type="dcterms:W3CDTF">2024-08-30T13:57:57Z</dcterms:modified>
  <dc:identifier>DAFhSc_0BDE</dc:identifier>
</cp:coreProperties>
</file>