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9874250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CF"/>
    <a:srgbClr val="4472C4"/>
    <a:srgbClr val="595959"/>
    <a:srgbClr val="CECE98"/>
    <a:srgbClr val="EFEFDE"/>
    <a:srgbClr val="DEDEB9"/>
    <a:srgbClr val="EAEAD4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C8F423D-88A2-42AA-BDAD-07ED43E302F6}" v="1" dt="2024-02-28T09:22:33.9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00" d="100"/>
          <a:sy n="100" d="100"/>
        </p:scale>
        <p:origin x="1632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B Tiran Sharm GE Manager" userId="891c5139-3d7f-4ae1-bf9c-996892a84af7" providerId="ADAL" clId="{4C8F423D-88A2-42AA-BDAD-07ED43E302F6}"/>
    <pc:docChg chg="undo custSel modSld">
      <pc:chgData name="HB Tiran Sharm GE Manager" userId="891c5139-3d7f-4ae1-bf9c-996892a84af7" providerId="ADAL" clId="{4C8F423D-88A2-42AA-BDAD-07ED43E302F6}" dt="2024-02-28T09:23:34.611" v="38" actId="207"/>
      <pc:docMkLst>
        <pc:docMk/>
      </pc:docMkLst>
      <pc:sldChg chg="addSp delSp modSp mod">
        <pc:chgData name="HB Tiran Sharm GE Manager" userId="891c5139-3d7f-4ae1-bf9c-996892a84af7" providerId="ADAL" clId="{4C8F423D-88A2-42AA-BDAD-07ED43E302F6}" dt="2024-02-28T09:23:34.611" v="38" actId="207"/>
        <pc:sldMkLst>
          <pc:docMk/>
          <pc:sldMk cId="1547348683" sldId="256"/>
        </pc:sldMkLst>
        <pc:spChg chg="mod">
          <ac:chgData name="HB Tiran Sharm GE Manager" userId="891c5139-3d7f-4ae1-bf9c-996892a84af7" providerId="ADAL" clId="{4C8F423D-88A2-42AA-BDAD-07ED43E302F6}" dt="2024-02-26T10:45:39.435" v="3" actId="14100"/>
          <ac:spMkLst>
            <pc:docMk/>
            <pc:sldMk cId="1547348683" sldId="256"/>
            <ac:spMk id="6" creationId="{05F06797-1A65-8BE8-5567-562CF29A5395}"/>
          </ac:spMkLst>
        </pc:spChg>
        <pc:spChg chg="mod">
          <ac:chgData name="HB Tiran Sharm GE Manager" userId="891c5139-3d7f-4ae1-bf9c-996892a84af7" providerId="ADAL" clId="{4C8F423D-88A2-42AA-BDAD-07ED43E302F6}" dt="2024-02-26T10:53:29.812" v="18" actId="1076"/>
          <ac:spMkLst>
            <pc:docMk/>
            <pc:sldMk cId="1547348683" sldId="256"/>
            <ac:spMk id="9" creationId="{F852EF56-79F3-60C1-F68E-5D627BE18130}"/>
          </ac:spMkLst>
        </pc:spChg>
        <pc:spChg chg="mod">
          <ac:chgData name="HB Tiran Sharm GE Manager" userId="891c5139-3d7f-4ae1-bf9c-996892a84af7" providerId="ADAL" clId="{4C8F423D-88A2-42AA-BDAD-07ED43E302F6}" dt="2024-02-26T10:45:35.861" v="2" actId="14100"/>
          <ac:spMkLst>
            <pc:docMk/>
            <pc:sldMk cId="1547348683" sldId="256"/>
            <ac:spMk id="12" creationId="{EC528B15-63A8-836F-E18C-68491AAD6E1B}"/>
          </ac:spMkLst>
        </pc:spChg>
        <pc:spChg chg="mod">
          <ac:chgData name="HB Tiran Sharm GE Manager" userId="891c5139-3d7f-4ae1-bf9c-996892a84af7" providerId="ADAL" clId="{4C8F423D-88A2-42AA-BDAD-07ED43E302F6}" dt="2024-02-28T09:22:43.426" v="31" actId="207"/>
          <ac:spMkLst>
            <pc:docMk/>
            <pc:sldMk cId="1547348683" sldId="256"/>
            <ac:spMk id="20" creationId="{6756EDD4-033A-A196-8960-112E1FAAC047}"/>
          </ac:spMkLst>
        </pc:spChg>
        <pc:spChg chg="mod">
          <ac:chgData name="HB Tiran Sharm GE Manager" userId="891c5139-3d7f-4ae1-bf9c-996892a84af7" providerId="ADAL" clId="{4C8F423D-88A2-42AA-BDAD-07ED43E302F6}" dt="2024-02-28T09:23:07.332" v="35" actId="207"/>
          <ac:spMkLst>
            <pc:docMk/>
            <pc:sldMk cId="1547348683" sldId="256"/>
            <ac:spMk id="21" creationId="{AB37ADA5-166E-7A25-944D-CB0F4D058BEB}"/>
          </ac:spMkLst>
        </pc:spChg>
        <pc:spChg chg="mod">
          <ac:chgData name="HB Tiran Sharm GE Manager" userId="891c5139-3d7f-4ae1-bf9c-996892a84af7" providerId="ADAL" clId="{4C8F423D-88A2-42AA-BDAD-07ED43E302F6}" dt="2024-02-28T09:23:25.522" v="37" actId="207"/>
          <ac:spMkLst>
            <pc:docMk/>
            <pc:sldMk cId="1547348683" sldId="256"/>
            <ac:spMk id="22" creationId="{1EFB29DC-619C-F3AE-080C-48967651CB3B}"/>
          </ac:spMkLst>
        </pc:spChg>
        <pc:spChg chg="mod">
          <ac:chgData name="HB Tiran Sharm GE Manager" userId="891c5139-3d7f-4ae1-bf9c-996892a84af7" providerId="ADAL" clId="{4C8F423D-88A2-42AA-BDAD-07ED43E302F6}" dt="2024-02-28T09:23:34.611" v="38" actId="207"/>
          <ac:spMkLst>
            <pc:docMk/>
            <pc:sldMk cId="1547348683" sldId="256"/>
            <ac:spMk id="23" creationId="{84F17892-7DD3-D074-7ECD-CB0F1352738F}"/>
          </ac:spMkLst>
        </pc:spChg>
        <pc:spChg chg="mod">
          <ac:chgData name="HB Tiran Sharm GE Manager" userId="891c5139-3d7f-4ae1-bf9c-996892a84af7" providerId="ADAL" clId="{4C8F423D-88A2-42AA-BDAD-07ED43E302F6}" dt="2024-02-28T09:23:00.144" v="33" actId="1076"/>
          <ac:spMkLst>
            <pc:docMk/>
            <pc:sldMk cId="1547348683" sldId="256"/>
            <ac:spMk id="25" creationId="{852F851C-9744-78E3-E538-86A40FAA01FB}"/>
          </ac:spMkLst>
        </pc:spChg>
        <pc:spChg chg="mod">
          <ac:chgData name="HB Tiran Sharm GE Manager" userId="891c5139-3d7f-4ae1-bf9c-996892a84af7" providerId="ADAL" clId="{4C8F423D-88A2-42AA-BDAD-07ED43E302F6}" dt="2024-02-28T09:23:14.404" v="36" actId="1076"/>
          <ac:spMkLst>
            <pc:docMk/>
            <pc:sldMk cId="1547348683" sldId="256"/>
            <ac:spMk id="26" creationId="{2B107D69-A9D5-3BC8-BAF1-7B9F57C19AA0}"/>
          </ac:spMkLst>
        </pc:spChg>
        <pc:picChg chg="add del mod">
          <ac:chgData name="HB Tiran Sharm GE Manager" userId="891c5139-3d7f-4ae1-bf9c-996892a84af7" providerId="ADAL" clId="{4C8F423D-88A2-42AA-BDAD-07ED43E302F6}" dt="2024-02-28T09:22:47.029" v="32" actId="478"/>
          <ac:picMkLst>
            <pc:docMk/>
            <pc:sldMk cId="1547348683" sldId="256"/>
            <ac:picMk id="3" creationId="{9381032A-8792-D23C-28EF-AE017D27547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5620F-496A-4500-914E-BCA13F737669}" type="datetimeFigureOut">
              <a:rPr lang="en-US" smtClean="0"/>
              <a:t>03/05/2025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FE8A8-3960-4670-86E1-5F6751F6C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1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5620F-496A-4500-914E-BCA13F737669}" type="datetimeFigureOut">
              <a:rPr lang="en-US" smtClean="0"/>
              <a:t>03/05/2025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FE8A8-3960-4670-86E1-5F6751F6C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321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5620F-496A-4500-914E-BCA13F737669}" type="datetimeFigureOut">
              <a:rPr lang="en-US" smtClean="0"/>
              <a:t>03/05/2025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FE8A8-3960-4670-86E1-5F6751F6C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845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5620F-496A-4500-914E-BCA13F737669}" type="datetimeFigureOut">
              <a:rPr lang="en-US" smtClean="0"/>
              <a:t>03/05/2025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FE8A8-3960-4670-86E1-5F6751F6C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072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5620F-496A-4500-914E-BCA13F737669}" type="datetimeFigureOut">
              <a:rPr lang="en-US" smtClean="0"/>
              <a:t>03/05/2025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FE8A8-3960-4670-86E1-5F6751F6C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241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5620F-496A-4500-914E-BCA13F737669}" type="datetimeFigureOut">
              <a:rPr lang="en-US" smtClean="0"/>
              <a:t>03/05/2025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FE8A8-3960-4670-86E1-5F6751F6C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901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5620F-496A-4500-914E-BCA13F737669}" type="datetimeFigureOut">
              <a:rPr lang="en-US" smtClean="0"/>
              <a:t>03/05/2025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FE8A8-3960-4670-86E1-5F6751F6C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929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5620F-496A-4500-914E-BCA13F737669}" type="datetimeFigureOut">
              <a:rPr lang="en-US" smtClean="0"/>
              <a:t>03/05/2025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FE8A8-3960-4670-86E1-5F6751F6C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678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5620F-496A-4500-914E-BCA13F737669}" type="datetimeFigureOut">
              <a:rPr lang="en-US" smtClean="0"/>
              <a:t>03/05/2025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FE8A8-3960-4670-86E1-5F6751F6C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593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5620F-496A-4500-914E-BCA13F737669}" type="datetimeFigureOut">
              <a:rPr lang="en-US" smtClean="0"/>
              <a:t>03/05/2025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FE8A8-3960-4670-86E1-5F6751F6C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296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5620F-496A-4500-914E-BCA13F737669}" type="datetimeFigureOut">
              <a:rPr lang="en-US" smtClean="0"/>
              <a:t>03/05/2025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FE8A8-3960-4670-86E1-5F6751F6C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688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5620F-496A-4500-914E-BCA13F737669}" type="datetimeFigureOut">
              <a:rPr lang="en-US" smtClean="0"/>
              <a:t>03/05/2025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7FE8A8-3960-4670-86E1-5F6751F6C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615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24FA9755-CC98-1DE4-AD30-47DE9B4B6B14}"/>
              </a:ext>
            </a:extLst>
          </p:cNvPr>
          <p:cNvSpPr txBox="1"/>
          <p:nvPr/>
        </p:nvSpPr>
        <p:spPr>
          <a:xfrm>
            <a:off x="4590438" y="5416242"/>
            <a:ext cx="47796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bg1"/>
                </a:solidFill>
                <a:latin typeface="Comic Sans MS" panose="030F0702030302020204" pitchFamily="66" charset="0"/>
              </a:rPr>
              <a:t>30$      La Brisa/Barracuda meals &amp;                   </a:t>
            </a:r>
          </a:p>
          <a:p>
            <a:r>
              <a:rPr lang="en-US" sz="2000" dirty="0">
                <a:solidFill>
                  <a:schemeClr val="bg1"/>
                </a:solidFill>
                <a:latin typeface="Comic Sans MS" panose="030F0702030302020204" pitchFamily="66" charset="0"/>
              </a:rPr>
              <a:t>                        Hard Drinks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12B237C-AA55-11C3-9B90-C052716FED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8913" y="156311"/>
            <a:ext cx="2428174" cy="200588"/>
          </a:xfrm>
          <a:prstGeom prst="rect">
            <a:avLst/>
          </a:prstGeom>
        </p:spPr>
      </p:pic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A40CCD66-7E10-A346-1B2D-F04E92C543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631078"/>
              </p:ext>
            </p:extLst>
          </p:nvPr>
        </p:nvGraphicFramePr>
        <p:xfrm>
          <a:off x="212038" y="949884"/>
          <a:ext cx="4291517" cy="553937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42147">
                  <a:extLst>
                    <a:ext uri="{9D8B030D-6E8A-4147-A177-3AD203B41FA5}">
                      <a16:colId xmlns:a16="http://schemas.microsoft.com/office/drawing/2014/main" val="2616908004"/>
                    </a:ext>
                  </a:extLst>
                </a:gridCol>
                <a:gridCol w="1288998">
                  <a:extLst>
                    <a:ext uri="{9D8B030D-6E8A-4147-A177-3AD203B41FA5}">
                      <a16:colId xmlns:a16="http://schemas.microsoft.com/office/drawing/2014/main" val="1291913210"/>
                    </a:ext>
                  </a:extLst>
                </a:gridCol>
                <a:gridCol w="2160372">
                  <a:extLst>
                    <a:ext uri="{9D8B030D-6E8A-4147-A177-3AD203B41FA5}">
                      <a16:colId xmlns:a16="http://schemas.microsoft.com/office/drawing/2014/main" val="1859908421"/>
                    </a:ext>
                  </a:extLst>
                </a:gridCol>
              </a:tblGrid>
              <a:tr h="282711">
                <a:tc gridSpan="3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Arm Band Extension until Departure Bus Time</a:t>
                      </a:r>
                      <a:endParaRPr kumimoji="0" lang="en-US" sz="1200" b="1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Museo 300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7938119"/>
                  </a:ext>
                </a:extLst>
              </a:tr>
              <a:tr h="39901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Orange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17$ per person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en-GB" sz="1200" b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Barracuda restaurant </a:t>
                      </a:r>
                      <a:r>
                        <a:rPr kumimoji="0" lang="en-GB" sz="1200" b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&amp;</a:t>
                      </a:r>
                      <a:r>
                        <a:rPr kumimoji="0" lang="en-GB" sz="1200" b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 Soft Drinks</a:t>
                      </a:r>
                      <a:endParaRPr kumimoji="0" lang="en-US" sz="1200" b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Museo 300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2692534"/>
                  </a:ext>
                </a:extLst>
              </a:tr>
              <a:tr h="37045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Silver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25$ per person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en-US" sz="1200" b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La Brisa / Barracuda restaurants </a:t>
                      </a:r>
                      <a:r>
                        <a:rPr kumimoji="0" lang="en-GB" sz="1200" b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&amp;</a:t>
                      </a:r>
                      <a:r>
                        <a:rPr kumimoji="0" lang="en-US" sz="1200" b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 Soft Drinks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28811736"/>
                  </a:ext>
                </a:extLst>
              </a:tr>
              <a:tr h="26241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Blue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30$ per person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en-US" sz="1200" b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La Brisa / Barracuda restaurants </a:t>
                      </a:r>
                      <a:r>
                        <a:rPr kumimoji="0" lang="en-GB" sz="1200" b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&amp;</a:t>
                      </a:r>
                      <a:r>
                        <a:rPr kumimoji="0" lang="en-US" sz="1200" b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 Hard Drinks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11362329"/>
                  </a:ext>
                </a:extLst>
              </a:tr>
              <a:tr h="338609">
                <a:tc gridSpan="3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Arm Band Extension until 18:00</a:t>
                      </a:r>
                      <a:endParaRPr kumimoji="0" lang="en-US" sz="1200" b="1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Museo 300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526521"/>
                  </a:ext>
                </a:extLst>
              </a:tr>
              <a:tr h="37045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Orange</a:t>
                      </a:r>
                      <a:endParaRPr kumimoji="0" lang="ru-RU" sz="1200" b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Museo 300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$12 per person</a:t>
                      </a:r>
                      <a:endParaRPr kumimoji="0" lang="ru-RU" sz="1400" b="1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Museo 300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en-GB" sz="1200" b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Barracuda restaurant &amp; Soft Drinks</a:t>
                      </a:r>
                      <a:endParaRPr kumimoji="0" lang="en-US" sz="1200" b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Museo 300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20677265"/>
                  </a:ext>
                </a:extLst>
              </a:tr>
              <a:tr h="37045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Silver</a:t>
                      </a:r>
                      <a:endParaRPr kumimoji="0" lang="ru-RU" sz="1200" b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Museo 300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17$ per person</a:t>
                      </a:r>
                      <a:endParaRPr kumimoji="0" lang="ru-RU" sz="1200" b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Museo 300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en-US" sz="1200" b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La Brisa / Barracuda restaurants </a:t>
                      </a:r>
                      <a:r>
                        <a:rPr kumimoji="0" lang="en-GB" sz="1200" b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&amp;</a:t>
                      </a:r>
                      <a:r>
                        <a:rPr kumimoji="0" lang="en-US" sz="1200" b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 Soft Drinks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49497043"/>
                  </a:ext>
                </a:extLst>
              </a:tr>
              <a:tr h="37045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Blue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20$ per person</a:t>
                      </a:r>
                      <a:endParaRPr kumimoji="0" lang="ru-RU" sz="1200" b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Museo 300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en-US" sz="1200" b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La Brisa / Barracuda restaurants </a:t>
                      </a:r>
                      <a:r>
                        <a:rPr kumimoji="0" lang="en-GB" sz="1200" b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&amp;</a:t>
                      </a:r>
                      <a:r>
                        <a:rPr kumimoji="0" lang="en-US" sz="1200" b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 Hard Drinks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49136960"/>
                  </a:ext>
                </a:extLst>
              </a:tr>
              <a:tr h="407505">
                <a:tc gridSpan="3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Arm Band for Beach Use 10:00-18:00</a:t>
                      </a:r>
                      <a:r>
                        <a:rPr kumimoji="0" lang="ru-RU" sz="12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 (</a:t>
                      </a:r>
                      <a:r>
                        <a:rPr kumimoji="0" lang="en-US" sz="12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Day Visitors</a:t>
                      </a:r>
                      <a:r>
                        <a:rPr kumimoji="0" lang="ru-RU" sz="12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ea typeface="+mn-ea"/>
                          <a:cs typeface="+mn-cs"/>
                        </a:rPr>
                        <a:t>)</a:t>
                      </a:r>
                      <a:endParaRPr kumimoji="0" lang="en-US" sz="1200" b="1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Museo 300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922816"/>
                  </a:ext>
                </a:extLst>
              </a:tr>
              <a:tr h="37045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Orange</a:t>
                      </a:r>
                      <a:endParaRPr kumimoji="0" lang="ru-RU" sz="1200" b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Museo 300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25$ per person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en-GB" sz="1200" b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Barracuda restaurant &amp; Soft Drinks</a:t>
                      </a:r>
                      <a:endParaRPr kumimoji="0" lang="en-US" sz="1200" b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Museo 300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13892995"/>
                  </a:ext>
                </a:extLst>
              </a:tr>
              <a:tr h="37045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Silver</a:t>
                      </a:r>
                      <a:endParaRPr kumimoji="0" lang="ru-RU" sz="1200" b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Museo 300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35$ per person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en-US" sz="1200" b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La Brisa / Barracuda restaurants </a:t>
                      </a:r>
                      <a:r>
                        <a:rPr kumimoji="0" lang="en-GB" sz="1200" b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&amp;</a:t>
                      </a:r>
                      <a:r>
                        <a:rPr kumimoji="0" lang="en-US" sz="1200" b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 Soft Drinks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74347603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Blue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40$ per person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en-US" sz="1200" b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La Brisa / Barracuda restaurants </a:t>
                      </a:r>
                      <a:r>
                        <a:rPr kumimoji="0" lang="en-GB" sz="1200" b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&amp;</a:t>
                      </a:r>
                      <a:r>
                        <a:rPr kumimoji="0" lang="en-US" sz="1200" b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 Hard Drinks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1634473"/>
                  </a:ext>
                </a:extLst>
              </a:tr>
              <a:tr h="39574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Room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55$ per room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en-US" sz="1200" b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14:00-18:00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43145198"/>
                  </a:ext>
                </a:extLst>
              </a:tr>
            </a:tbl>
          </a:graphicData>
        </a:graphic>
      </p:graphicFrame>
      <p:sp>
        <p:nvSpPr>
          <p:cNvPr id="2" name="object 7">
            <a:extLst>
              <a:ext uri="{FF2B5EF4-FFF2-40B4-BE49-F238E27FC236}">
                <a16:creationId xmlns:a16="http://schemas.microsoft.com/office/drawing/2014/main" id="{18BCE15C-F4E9-FCBC-CC00-6ADC808E69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7019" y="477225"/>
            <a:ext cx="3657731" cy="288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11137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Artnoova Regular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tnoova Regular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tnoova Regular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tnoova Regular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tnoova Regular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tnoova Regular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tnoova Regular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tnoova Regular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tnoova Regular"/>
                <a:cs typeface="Arial" panose="020B0604020202020204" pitchFamily="34" charset="0"/>
              </a:defRPr>
            </a:lvl9pPr>
          </a:lstStyle>
          <a:p>
            <a:pPr algn="ctr">
              <a:spcBef>
                <a:spcPts val="92"/>
              </a:spcBef>
            </a:pPr>
            <a:r>
              <a:rPr lang="en-US" altLang="en-US" b="1" dirty="0">
                <a:solidFill>
                  <a:schemeClr val="bg2">
                    <a:lumMod val="25000"/>
                  </a:schemeClr>
                </a:solidFill>
                <a:latin typeface="Museo 300" panose="02000000000000000000" pitchFamily="50" charset="0"/>
              </a:rPr>
              <a:t>HOTEL PRICE LIST</a:t>
            </a:r>
            <a:endParaRPr lang="en-US" altLang="en-US" sz="2000" b="1" dirty="0">
              <a:solidFill>
                <a:schemeClr val="bg2">
                  <a:lumMod val="25000"/>
                </a:schemeClr>
              </a:solidFill>
              <a:latin typeface="Museo 300" panose="02000000000000000000" pitchFamily="50" charset="0"/>
            </a:endParaRPr>
          </a:p>
        </p:txBody>
      </p:sp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FA8AFF6D-8F09-A017-D652-83C36F0032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7983814"/>
              </p:ext>
            </p:extLst>
          </p:nvPr>
        </p:nvGraphicFramePr>
        <p:xfrm>
          <a:off x="5286867" y="949884"/>
          <a:ext cx="4407095" cy="553537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4740">
                  <a:extLst>
                    <a:ext uri="{9D8B030D-6E8A-4147-A177-3AD203B41FA5}">
                      <a16:colId xmlns:a16="http://schemas.microsoft.com/office/drawing/2014/main" val="2616908004"/>
                    </a:ext>
                  </a:extLst>
                </a:gridCol>
                <a:gridCol w="1187056">
                  <a:extLst>
                    <a:ext uri="{9D8B030D-6E8A-4147-A177-3AD203B41FA5}">
                      <a16:colId xmlns:a16="http://schemas.microsoft.com/office/drawing/2014/main" val="1490166285"/>
                    </a:ext>
                  </a:extLst>
                </a:gridCol>
                <a:gridCol w="2215299">
                  <a:extLst>
                    <a:ext uri="{9D8B030D-6E8A-4147-A177-3AD203B41FA5}">
                      <a16:colId xmlns:a16="http://schemas.microsoft.com/office/drawing/2014/main" val="611375009"/>
                    </a:ext>
                  </a:extLst>
                </a:gridCol>
              </a:tblGrid>
              <a:tr h="282711">
                <a:tc gridSpan="3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Продление браслета до времени отправления автобуса</a:t>
                      </a:r>
                      <a:endParaRPr kumimoji="0" lang="en-US" sz="1200" b="1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7938119"/>
                  </a:ext>
                </a:extLst>
              </a:tr>
              <a:tr h="44745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Оранжевый</a:t>
                      </a:r>
                      <a:endParaRPr kumimoji="0" lang="en-US" sz="1200" b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17$ с человека</a:t>
                      </a:r>
                      <a:endParaRPr kumimoji="0" lang="en-US" sz="1200" b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Ресторан Barracuda и безалкогольные напитки</a:t>
                      </a:r>
                      <a:endParaRPr kumimoji="0" lang="en-US" sz="1200" b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2692534"/>
                  </a:ext>
                </a:extLst>
              </a:tr>
              <a:tr h="46222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Серебряный</a:t>
                      </a:r>
                      <a:endParaRPr kumimoji="0" lang="en-US" sz="1200" b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25$ с человека</a:t>
                      </a:r>
                      <a:endParaRPr kumimoji="0" lang="en-US" sz="1200" b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Рестораны La Brisa / Barracuda и безалкогольные напитки</a:t>
                      </a:r>
                      <a:endParaRPr kumimoji="0" lang="en-US" sz="1200" b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28811736"/>
                  </a:ext>
                </a:extLst>
              </a:tr>
              <a:tr h="46395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Голубой</a:t>
                      </a:r>
                      <a:endParaRPr kumimoji="0" lang="en-US" sz="1200" b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30$ с человека</a:t>
                      </a:r>
                      <a:endParaRPr kumimoji="0" lang="en-US" sz="1200" b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Рестораны La Brisa / Barracuda и алкогольные напитки</a:t>
                      </a:r>
                      <a:endParaRPr kumimoji="0" lang="en-US" sz="1200" b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11362329"/>
                  </a:ext>
                </a:extLst>
              </a:tr>
              <a:tr h="338609">
                <a:tc gridSpan="3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Продление браслета до 18:00</a:t>
                      </a:r>
                      <a:endParaRPr kumimoji="0" lang="en-US" sz="1200" b="1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526521"/>
                  </a:ext>
                </a:extLst>
              </a:tr>
              <a:tr h="45876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Оранжевый</a:t>
                      </a:r>
                      <a:endParaRPr kumimoji="0" lang="en-US" sz="1200" b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12$ с человека</a:t>
                      </a:r>
                      <a:endParaRPr kumimoji="0" lang="en-US" sz="1200" b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Ресторан Barracuda и безалкогольные напитки</a:t>
                      </a:r>
                      <a:endParaRPr kumimoji="0" lang="en-US" sz="1200" b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20677265"/>
                  </a:ext>
                </a:extLst>
              </a:tr>
              <a:tr h="45681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Серебряный</a:t>
                      </a:r>
                      <a:endParaRPr kumimoji="0" lang="en-US" sz="1200" b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17$ с человека</a:t>
                      </a:r>
                      <a:endParaRPr kumimoji="0" lang="en-US" sz="1200" b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Рестораны La Brisa / Barracuda и безалкогольные напитки</a:t>
                      </a:r>
                      <a:endParaRPr kumimoji="0" lang="en-US" sz="1200" b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49497043"/>
                  </a:ext>
                </a:extLst>
              </a:tr>
              <a:tr h="30925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Голубой</a:t>
                      </a:r>
                      <a:endParaRPr kumimoji="0" lang="en-US" sz="1200" b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20$ с человека</a:t>
                      </a:r>
                      <a:endParaRPr kumimoji="0" lang="en-US" sz="1200" b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Рестораны La Brisa / Barracuda и алкогольные напитки</a:t>
                      </a:r>
                      <a:endParaRPr kumimoji="0" lang="en-US" sz="1200" b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49136960"/>
                  </a:ext>
                </a:extLst>
              </a:tr>
              <a:tr h="387129">
                <a:tc gridSpan="3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Браслет для пользования пляжем</a:t>
                      </a:r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посетителями 10:00–18:00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922816"/>
                  </a:ext>
                </a:extLst>
              </a:tr>
              <a:tr h="45587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Оранжевый</a:t>
                      </a:r>
                      <a:endParaRPr kumimoji="0" lang="en-US" sz="1200" b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25$ с человека</a:t>
                      </a:r>
                      <a:endParaRPr kumimoji="0" lang="en-US" sz="1200" b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Ресторан Barracuda и безалкогольные напитки</a:t>
                      </a:r>
                      <a:endParaRPr kumimoji="0" lang="en-US" sz="1200" b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13892995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Серебряный</a:t>
                      </a:r>
                      <a:endParaRPr kumimoji="0" lang="en-US" sz="1200" b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35$ с человека</a:t>
                      </a:r>
                      <a:endParaRPr kumimoji="0" lang="en-US" sz="1200" b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Рестораны La Brisa / Barracuda и безалкогольные напитки</a:t>
                      </a:r>
                      <a:endParaRPr kumimoji="0" lang="en-US" sz="1200" b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74347603"/>
                  </a:ext>
                </a:extLst>
              </a:tr>
              <a:tr h="44634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Голубой</a:t>
                      </a:r>
                      <a:endParaRPr kumimoji="0" lang="en-US" sz="1200" b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40$ с человека</a:t>
                      </a:r>
                      <a:endParaRPr kumimoji="0" lang="en-US" sz="1200" b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Рестораны La Brisa / Barracuda и алкогольные напитки</a:t>
                      </a:r>
                      <a:endParaRPr kumimoji="0" lang="en-US" sz="1200" b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1634473"/>
                  </a:ext>
                </a:extLst>
              </a:tr>
              <a:tr h="39878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Номер</a:t>
                      </a:r>
                      <a:r>
                        <a:rPr kumimoji="0" lang="en-US" sz="1200" b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55$ за номер</a:t>
                      </a:r>
                      <a:endParaRPr kumimoji="0" lang="en-US" sz="1200" b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14:00-18:00</a:t>
                      </a:r>
                      <a:endParaRPr kumimoji="0" lang="en-US" sz="1200" b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431451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73486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1879</TotalTime>
  <Words>280</Words>
  <Application>Microsoft Office PowerPoint</Application>
  <PresentationFormat>A4 Paper (210x297 mm)</PresentationFormat>
  <Paragraphs>69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Calibri</vt:lpstr>
      <vt:lpstr>Calibri Light</vt:lpstr>
      <vt:lpstr>Comic Sans MS</vt:lpstr>
      <vt:lpstr>Museo 300</vt:lpstr>
      <vt:lpstr>Times New Roman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HB Tiran Sharm GE Manager</dc:creator>
  <cp:lastModifiedBy>HB Tiran Sharm GE Manager</cp:lastModifiedBy>
  <cp:revision>8</cp:revision>
  <cp:lastPrinted>2024-06-04T09:53:55Z</cp:lastPrinted>
  <dcterms:created xsi:type="dcterms:W3CDTF">2024-02-26T10:29:12Z</dcterms:created>
  <dcterms:modified xsi:type="dcterms:W3CDTF">2025-05-03T08:49:01Z</dcterms:modified>
</cp:coreProperties>
</file>