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0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1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6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3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8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0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1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3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9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6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5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FFD4B-3648-4AB7-9215-E6A27DC83D6E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043DB-7027-4D48-8311-08524C63B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6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3">
            <a:clrChange>
              <a:clrFrom>
                <a:srgbClr val="806170"/>
              </a:clrFrom>
              <a:clrTo>
                <a:srgbClr val="80617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71475"/>
            <a:ext cx="8764270" cy="6021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 Box 68"/>
          <p:cNvSpPr txBox="1"/>
          <p:nvPr/>
        </p:nvSpPr>
        <p:spPr>
          <a:xfrm>
            <a:off x="7872123" y="3886976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105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67"/>
          <p:cNvSpPr txBox="1"/>
          <p:nvPr/>
        </p:nvSpPr>
        <p:spPr>
          <a:xfrm>
            <a:off x="7827922" y="4468177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110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66"/>
          <p:cNvSpPr txBox="1"/>
          <p:nvPr/>
        </p:nvSpPr>
        <p:spPr>
          <a:xfrm>
            <a:off x="7581804" y="5114164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115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65"/>
          <p:cNvSpPr txBox="1"/>
          <p:nvPr/>
        </p:nvSpPr>
        <p:spPr>
          <a:xfrm>
            <a:off x="7046947" y="5703570"/>
            <a:ext cx="425116" cy="25808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120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Text Box 64"/>
          <p:cNvSpPr txBox="1"/>
          <p:nvPr/>
        </p:nvSpPr>
        <p:spPr>
          <a:xfrm>
            <a:off x="6304447" y="6005350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125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63"/>
          <p:cNvSpPr txBox="1"/>
          <p:nvPr/>
        </p:nvSpPr>
        <p:spPr>
          <a:xfrm>
            <a:off x="5643730" y="6045534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130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62"/>
          <p:cNvSpPr txBox="1"/>
          <p:nvPr/>
        </p:nvSpPr>
        <p:spPr>
          <a:xfrm>
            <a:off x="4967455" y="6007839"/>
            <a:ext cx="425116" cy="25808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135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60"/>
          <p:cNvSpPr txBox="1"/>
          <p:nvPr/>
        </p:nvSpPr>
        <p:spPr>
          <a:xfrm>
            <a:off x="1779496" y="4960518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165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Text Box 59"/>
          <p:cNvSpPr txBox="1"/>
          <p:nvPr/>
        </p:nvSpPr>
        <p:spPr>
          <a:xfrm>
            <a:off x="2226354" y="5114165"/>
            <a:ext cx="425116" cy="25808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160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58"/>
          <p:cNvSpPr txBox="1"/>
          <p:nvPr/>
        </p:nvSpPr>
        <p:spPr>
          <a:xfrm>
            <a:off x="2721760" y="5201602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155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57"/>
          <p:cNvSpPr txBox="1"/>
          <p:nvPr/>
        </p:nvSpPr>
        <p:spPr>
          <a:xfrm>
            <a:off x="3179802" y="5419724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150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56"/>
          <p:cNvSpPr txBox="1"/>
          <p:nvPr/>
        </p:nvSpPr>
        <p:spPr>
          <a:xfrm>
            <a:off x="3730475" y="5571593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145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55"/>
          <p:cNvSpPr txBox="1"/>
          <p:nvPr/>
        </p:nvSpPr>
        <p:spPr>
          <a:xfrm>
            <a:off x="4271223" y="5789716"/>
            <a:ext cx="425116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140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53"/>
          <p:cNvSpPr txBox="1"/>
          <p:nvPr/>
        </p:nvSpPr>
        <p:spPr>
          <a:xfrm>
            <a:off x="1443077" y="998843"/>
            <a:ext cx="1833523" cy="43986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 smtClean="0">
                <a:latin typeface="Albertus" pitchFamily="34" charset="0"/>
                <a:ea typeface="Calibri"/>
                <a:cs typeface="Times New Roman"/>
              </a:rPr>
              <a:t>LAGOON</a:t>
            </a:r>
            <a:endParaRPr lang="en-US" sz="1400" dirty="0">
              <a:latin typeface="Albertus" pitchFamily="34" charset="0"/>
              <a:ea typeface="Calibri"/>
              <a:cs typeface="Times New Roman"/>
            </a:endParaRPr>
          </a:p>
        </p:txBody>
      </p:sp>
      <p:sp>
        <p:nvSpPr>
          <p:cNvPr id="26" name="Text Box 22"/>
          <p:cNvSpPr txBox="1"/>
          <p:nvPr/>
        </p:nvSpPr>
        <p:spPr>
          <a:xfrm>
            <a:off x="7223452" y="558978"/>
            <a:ext cx="1003935" cy="87972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 smtClean="0">
                <a:latin typeface="Albertus" pitchFamily="34" charset="0"/>
                <a:ea typeface="Calibri"/>
                <a:cs typeface="Times New Roman"/>
              </a:rPr>
              <a:t>SHALLOW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 smtClean="0">
                <a:latin typeface="Albertus" pitchFamily="34" charset="0"/>
                <a:ea typeface="Calibri"/>
                <a:cs typeface="Times New Roman"/>
              </a:rPr>
              <a:t>LAGOON</a:t>
            </a:r>
            <a:endParaRPr lang="en-US" sz="1000" dirty="0" smtClean="0">
              <a:latin typeface="Albertus" pitchFamily="34" charset="0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7" name="Text Box 47"/>
          <p:cNvSpPr txBox="1"/>
          <p:nvPr/>
        </p:nvSpPr>
        <p:spPr>
          <a:xfrm>
            <a:off x="4262894" y="6570742"/>
            <a:ext cx="224742" cy="59221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100" dirty="0" smtClean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9" name="Text Box 54"/>
          <p:cNvSpPr txBox="1"/>
          <p:nvPr/>
        </p:nvSpPr>
        <p:spPr>
          <a:xfrm>
            <a:off x="8785225" y="5342222"/>
            <a:ext cx="262890" cy="44259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0" name="Text Box 41"/>
          <p:cNvSpPr txBox="1"/>
          <p:nvPr/>
        </p:nvSpPr>
        <p:spPr>
          <a:xfrm>
            <a:off x="7223452" y="6541502"/>
            <a:ext cx="914033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 dirty="0" smtClean="0">
                <a:ln>
                  <a:noFill/>
                </a:ln>
                <a:solidFill>
                  <a:srgbClr val="002060"/>
                </a:soli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DEEP AREA</a:t>
            </a:r>
            <a:r>
              <a:rPr lang="en-US" sz="10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3" name="Text Box 49"/>
          <p:cNvSpPr txBox="1"/>
          <p:nvPr/>
        </p:nvSpPr>
        <p:spPr>
          <a:xfrm>
            <a:off x="4145593" y="2713361"/>
            <a:ext cx="502061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beach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4" name="Text Box 48"/>
          <p:cNvSpPr txBox="1"/>
          <p:nvPr/>
        </p:nvSpPr>
        <p:spPr>
          <a:xfrm>
            <a:off x="5170599" y="2209800"/>
            <a:ext cx="502061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latin typeface="Albertus Medium"/>
                <a:ea typeface="Calibri"/>
                <a:cs typeface="Times New Roman"/>
              </a:rPr>
              <a:t>beach</a:t>
            </a:r>
            <a:endParaRPr lang="en-US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" name="Text Box 22"/>
          <p:cNvSpPr txBox="1"/>
          <p:nvPr/>
        </p:nvSpPr>
        <p:spPr>
          <a:xfrm>
            <a:off x="7936515" y="5224457"/>
            <a:ext cx="1003935" cy="87972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 smtClean="0">
                <a:latin typeface="Albertus Medium"/>
                <a:ea typeface="Calibri"/>
                <a:cs typeface="Times New Roman"/>
              </a:rPr>
              <a:t>SHALLOW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 smtClean="0">
                <a:latin typeface="Albertus Medium"/>
                <a:ea typeface="Calibri"/>
                <a:cs typeface="Times New Roman"/>
              </a:rPr>
              <a:t>LAGOON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551756" y="564948"/>
            <a:ext cx="322956" cy="22860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934200" y="634368"/>
            <a:ext cx="422275" cy="158952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7703277" y="5419724"/>
            <a:ext cx="427644" cy="18154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259504" y="6263656"/>
            <a:ext cx="323720" cy="18042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4296040" y="6288898"/>
            <a:ext cx="196884" cy="21903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701103" y="6288898"/>
            <a:ext cx="267842" cy="24427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968945" y="5637847"/>
            <a:ext cx="391543" cy="26474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53836" y="3962400"/>
            <a:ext cx="315110" cy="14269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22"/>
          <p:cNvSpPr txBox="1"/>
          <p:nvPr/>
        </p:nvSpPr>
        <p:spPr>
          <a:xfrm>
            <a:off x="-15048" y="5481828"/>
            <a:ext cx="1003935" cy="87972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 smtClean="0">
                <a:latin typeface="Albertus Medium"/>
                <a:ea typeface="Calibri"/>
                <a:cs typeface="Times New Roman"/>
              </a:rPr>
              <a:t>SHALLOW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 smtClean="0">
                <a:latin typeface="Albertus Medium"/>
                <a:ea typeface="Calibri"/>
                <a:cs typeface="Times New Roman"/>
              </a:rPr>
              <a:t>LAGOON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40080" y="2338842"/>
            <a:ext cx="194944" cy="50356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76478" y="2071300"/>
            <a:ext cx="74090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atin typeface="Albertus" pitchFamily="34" charset="0"/>
              </a:rPr>
              <a:t>Hill Top</a:t>
            </a:r>
            <a:endParaRPr lang="en-US" sz="1200" dirty="0">
              <a:latin typeface="Albertus" pitchFamily="34" charset="0"/>
            </a:endParaRPr>
          </a:p>
        </p:txBody>
      </p:sp>
      <p:sp>
        <p:nvSpPr>
          <p:cNvPr id="66" name="Text Box 22"/>
          <p:cNvSpPr txBox="1"/>
          <p:nvPr/>
        </p:nvSpPr>
        <p:spPr>
          <a:xfrm>
            <a:off x="0" y="3768495"/>
            <a:ext cx="1003935" cy="87972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 smtClean="0">
                <a:latin typeface="Albertus" pitchFamily="34" charset="0"/>
                <a:ea typeface="Calibri"/>
                <a:cs typeface="Times New Roman"/>
              </a:rPr>
              <a:t>SHALLOW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 smtClean="0">
                <a:latin typeface="Albertus" pitchFamily="34" charset="0"/>
                <a:ea typeface="Calibri"/>
                <a:cs typeface="Times New Roman"/>
              </a:rPr>
              <a:t>LAGOON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6729565" y="2949930"/>
            <a:ext cx="493887" cy="9807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0" name="Rectangle 2079"/>
          <p:cNvSpPr/>
          <p:nvPr/>
        </p:nvSpPr>
        <p:spPr>
          <a:xfrm>
            <a:off x="7100813" y="2771001"/>
            <a:ext cx="107753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dirty="0" smtClean="0">
                <a:latin typeface="Albertus" pitchFamily="34" charset="0"/>
              </a:rPr>
              <a:t>Lover’s Deck</a:t>
            </a:r>
            <a:endParaRPr lang="en-US" sz="1200" dirty="0">
              <a:latin typeface="Albertus" pitchFamily="34" charset="0"/>
            </a:endParaRPr>
          </a:p>
        </p:txBody>
      </p:sp>
      <p:sp>
        <p:nvSpPr>
          <p:cNvPr id="2082" name="Rectangle 2081"/>
          <p:cNvSpPr/>
          <p:nvPr/>
        </p:nvSpPr>
        <p:spPr>
          <a:xfrm>
            <a:off x="7300534" y="1450253"/>
            <a:ext cx="952504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" dirty="0" smtClean="0">
                <a:latin typeface="Albertus" pitchFamily="34" charset="0"/>
              </a:rPr>
              <a:t>(Overwater Bar)</a:t>
            </a:r>
            <a:endParaRPr lang="en-US" sz="800" dirty="0">
              <a:latin typeface="Albertus" pitchFamily="34" charset="0"/>
            </a:endParaRPr>
          </a:p>
        </p:txBody>
      </p:sp>
      <p:sp>
        <p:nvSpPr>
          <p:cNvPr id="2083" name="Rectangle 2082"/>
          <p:cNvSpPr/>
          <p:nvPr/>
        </p:nvSpPr>
        <p:spPr>
          <a:xfrm>
            <a:off x="4165186" y="1671897"/>
            <a:ext cx="1019831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" dirty="0" smtClean="0">
                <a:latin typeface="Albertus" pitchFamily="34" charset="0"/>
              </a:rPr>
              <a:t>(Main Restaurant)</a:t>
            </a:r>
            <a:endParaRPr lang="en-US" sz="800" dirty="0">
              <a:latin typeface="Albertus" pitchFamily="34" charset="0"/>
            </a:endParaRPr>
          </a:p>
        </p:txBody>
      </p:sp>
      <p:cxnSp>
        <p:nvCxnSpPr>
          <p:cNvPr id="2085" name="Straight Arrow Connector 2084"/>
          <p:cNvCxnSpPr/>
          <p:nvPr/>
        </p:nvCxnSpPr>
        <p:spPr>
          <a:xfrm>
            <a:off x="6304447" y="371475"/>
            <a:ext cx="425116" cy="15875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6" name="Rectangle 2085"/>
          <p:cNvSpPr/>
          <p:nvPr/>
        </p:nvSpPr>
        <p:spPr>
          <a:xfrm>
            <a:off x="5269428" y="126711"/>
            <a:ext cx="1173719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" dirty="0" smtClean="0">
                <a:latin typeface="Albertus" pitchFamily="34" charset="0"/>
              </a:rPr>
              <a:t>Viewing Pavilions</a:t>
            </a:r>
            <a:endParaRPr lang="en-US" sz="1000" dirty="0">
              <a:latin typeface="Albertus" pitchFamily="34" charset="0"/>
            </a:endParaRPr>
          </a:p>
        </p:txBody>
      </p:sp>
      <p:cxnSp>
        <p:nvCxnSpPr>
          <p:cNvPr id="13" name="Elbow Connector 12"/>
          <p:cNvCxnSpPr>
            <a:endCxn id="1028" idx="1"/>
          </p:cNvCxnSpPr>
          <p:nvPr/>
        </p:nvCxnSpPr>
        <p:spPr>
          <a:xfrm flipV="1">
            <a:off x="6802993" y="1993041"/>
            <a:ext cx="1133522" cy="91981"/>
          </a:xfrm>
          <a:prstGeom prst="bentConnector3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 flipH="1">
            <a:off x="7655241" y="2330418"/>
            <a:ext cx="147746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dirty="0" smtClean="0">
                <a:solidFill>
                  <a:schemeClr val="bg2">
                    <a:lumMod val="25000"/>
                  </a:schemeClr>
                </a:solidFill>
                <a:latin typeface="Albertus" pitchFamily="34" charset="0"/>
              </a:rPr>
              <a:t>ADAM &amp; EVE’S PARADISE</a:t>
            </a:r>
            <a:endParaRPr lang="en-US" sz="1000" dirty="0">
              <a:solidFill>
                <a:schemeClr val="bg2">
                  <a:lumMod val="25000"/>
                </a:schemeClr>
              </a:solidFill>
              <a:latin typeface="Albertus" pitchFamily="34" charset="0"/>
            </a:endParaRPr>
          </a:p>
        </p:txBody>
      </p:sp>
      <p:sp>
        <p:nvSpPr>
          <p:cNvPr id="57" name="Text Box 41"/>
          <p:cNvSpPr txBox="1"/>
          <p:nvPr/>
        </p:nvSpPr>
        <p:spPr>
          <a:xfrm>
            <a:off x="3761068" y="6559250"/>
            <a:ext cx="914033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 dirty="0" smtClean="0">
                <a:ln>
                  <a:noFill/>
                </a:ln>
                <a:solidFill>
                  <a:srgbClr val="002060"/>
                </a:soli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DEEP AREA</a:t>
            </a:r>
            <a:r>
              <a:rPr lang="en-US" sz="10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8" name="Text Box 41"/>
          <p:cNvSpPr txBox="1"/>
          <p:nvPr/>
        </p:nvSpPr>
        <p:spPr>
          <a:xfrm>
            <a:off x="89902" y="6533170"/>
            <a:ext cx="914033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 dirty="0" smtClean="0">
                <a:ln>
                  <a:noFill/>
                </a:ln>
                <a:solidFill>
                  <a:srgbClr val="002060"/>
                </a:soli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DEEP AREA</a:t>
            </a:r>
            <a:r>
              <a:rPr lang="en-US" sz="10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2" name="Text Box 41"/>
          <p:cNvSpPr txBox="1"/>
          <p:nvPr/>
        </p:nvSpPr>
        <p:spPr>
          <a:xfrm>
            <a:off x="52007" y="236823"/>
            <a:ext cx="914033" cy="26930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cap="all" dirty="0" smtClean="0">
                <a:ln>
                  <a:noFill/>
                </a:ln>
                <a:solidFill>
                  <a:srgbClr val="002060"/>
                </a:soli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DEEP AREA</a:t>
            </a:r>
            <a:r>
              <a:rPr lang="en-US" sz="1000" b="1" cap="all" dirty="0">
                <a:ln>
                  <a:noFill/>
                </a:ln>
                <a:gradFill>
                  <a:gsLst>
                    <a:gs pos="0">
                      <a:srgbClr val="7293C9"/>
                    </a:gs>
                    <a:gs pos="49000">
                      <a:srgbClr val="4B78BB"/>
                    </a:gs>
                    <a:gs pos="50000">
                      <a:srgbClr val="3268A9"/>
                    </a:gs>
                    <a:gs pos="92000">
                      <a:srgbClr val="2F5C92"/>
                    </a:gs>
                    <a:gs pos="100000">
                      <a:srgbClr val="2E5B90"/>
                    </a:gs>
                  </a:gsLst>
                  <a:lin ang="5400000" scaled="0"/>
                </a:gradFill>
                <a:effectLst>
                  <a:reflection blurRad="12700" stA="50000" endPos="50000" dist="5004" dir="5400000" sy="-100000"/>
                </a:effectLst>
                <a:latin typeface="Albertus Medium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28" name="Picture 4" descr="C:\Documents and Settings\rellynz\Local Settings\Temporary Internet Files\Content.IE5\VWL4XV08\MC90004523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515" y="1700044"/>
            <a:ext cx="966641" cy="58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340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50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JKMR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Rellyn Zaballero</dc:creator>
  <cp:lastModifiedBy>Rellyn Zaballero</cp:lastModifiedBy>
  <cp:revision>26</cp:revision>
  <cp:lastPrinted>2013-10-03T04:25:03Z</cp:lastPrinted>
  <dcterms:created xsi:type="dcterms:W3CDTF">2013-09-29T04:49:40Z</dcterms:created>
  <dcterms:modified xsi:type="dcterms:W3CDTF">2013-10-03T04:34:20Z</dcterms:modified>
</cp:coreProperties>
</file>