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handoutMasterIdLst>
    <p:handoutMasterId r:id="rId3"/>
  </p:handoutMasterIdLst>
  <p:sldIdLst>
    <p:sldId id="256" r:id="rId2"/>
  </p:sldIdLst>
  <p:sldSz cx="9601200" cy="12801600" type="A3"/>
  <p:notesSz cx="9866313" cy="14093825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Times New Roman (Arabic)" charset="0"/>
        <a:cs typeface="Times New Roman (Arabic)" charset="0"/>
      </a:defRPr>
    </a:lvl1pPr>
    <a:lvl2pPr marL="457117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Times New Roman (Arabic)" charset="0"/>
        <a:cs typeface="Times New Roman (Arabic)" charset="0"/>
      </a:defRPr>
    </a:lvl2pPr>
    <a:lvl3pPr marL="914235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Times New Roman (Arabic)" charset="0"/>
        <a:cs typeface="Times New Roman (Arabic)" charset="0"/>
      </a:defRPr>
    </a:lvl3pPr>
    <a:lvl4pPr marL="1371352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Times New Roman (Arabic)" charset="0"/>
        <a:cs typeface="Times New Roman (Arabic)" charset="0"/>
      </a:defRPr>
    </a:lvl4pPr>
    <a:lvl5pPr marL="182847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Times New Roman (Arabic)" charset="0"/>
        <a:cs typeface="Times New Roman (Arabic)" charset="0"/>
      </a:defRPr>
    </a:lvl5pPr>
    <a:lvl6pPr marL="2285587" algn="l" defTabSz="914235" rtl="0" eaLnBrk="1" latinLnBrk="0" hangingPunct="1">
      <a:defRPr sz="2400" kern="1200">
        <a:solidFill>
          <a:schemeClr val="tx1"/>
        </a:solidFill>
        <a:latin typeface="Times New Roman" charset="0"/>
        <a:ea typeface="Times New Roman (Arabic)" charset="0"/>
        <a:cs typeface="Times New Roman (Arabic)" charset="0"/>
      </a:defRPr>
    </a:lvl6pPr>
    <a:lvl7pPr marL="2742705" algn="l" defTabSz="914235" rtl="0" eaLnBrk="1" latinLnBrk="0" hangingPunct="1">
      <a:defRPr sz="2400" kern="1200">
        <a:solidFill>
          <a:schemeClr val="tx1"/>
        </a:solidFill>
        <a:latin typeface="Times New Roman" charset="0"/>
        <a:ea typeface="Times New Roman (Arabic)" charset="0"/>
        <a:cs typeface="Times New Roman (Arabic)" charset="0"/>
      </a:defRPr>
    </a:lvl7pPr>
    <a:lvl8pPr marL="3199822" algn="l" defTabSz="914235" rtl="0" eaLnBrk="1" latinLnBrk="0" hangingPunct="1">
      <a:defRPr sz="2400" kern="1200">
        <a:solidFill>
          <a:schemeClr val="tx1"/>
        </a:solidFill>
        <a:latin typeface="Times New Roman" charset="0"/>
        <a:ea typeface="Times New Roman (Arabic)" charset="0"/>
        <a:cs typeface="Times New Roman (Arabic)" charset="0"/>
      </a:defRPr>
    </a:lvl8pPr>
    <a:lvl9pPr marL="3656940" algn="l" defTabSz="914235" rtl="0" eaLnBrk="1" latinLnBrk="0" hangingPunct="1">
      <a:defRPr sz="2400" kern="1200">
        <a:solidFill>
          <a:schemeClr val="tx1"/>
        </a:solidFill>
        <a:latin typeface="Times New Roman" charset="0"/>
        <a:ea typeface="Times New Roman (Arabic)" charset="0"/>
        <a:cs typeface="Times New Roman (Arabic)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FF0000"/>
    <a:srgbClr val="00FFFF"/>
    <a:srgbClr val="FF0066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410" y="-78"/>
      </p:cViewPr>
      <p:guideLst>
        <p:guide orient="horz" pos="4032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1175" y="0"/>
            <a:ext cx="4275139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887" tIns="68443" rIns="136887" bIns="68443" numCol="1" anchor="t" anchorCtr="0" compatLnSpc="1">
            <a:prstTxWarp prst="textNoShape">
              <a:avLst/>
            </a:prstTxWarp>
          </a:bodyPr>
          <a:lstStyle>
            <a:lvl1pPr defTabSz="1368022" rtl="0" eaLnBrk="0" hangingPunct="0">
              <a:defRPr sz="17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" y="0"/>
            <a:ext cx="4275139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887" tIns="68443" rIns="136887" bIns="68443" numCol="1" anchor="t" anchorCtr="0" compatLnSpc="1">
            <a:prstTxWarp prst="textNoShape">
              <a:avLst/>
            </a:prstTxWarp>
          </a:bodyPr>
          <a:lstStyle>
            <a:lvl1pPr algn="l" defTabSz="1368022" rtl="0" eaLnBrk="0" hangingPunct="0">
              <a:defRPr sz="17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591175" y="13388975"/>
            <a:ext cx="4275139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887" tIns="68443" rIns="136887" bIns="68443" numCol="1" anchor="b" anchorCtr="0" compatLnSpc="1">
            <a:prstTxWarp prst="textNoShape">
              <a:avLst/>
            </a:prstTxWarp>
          </a:bodyPr>
          <a:lstStyle>
            <a:lvl1pPr defTabSz="1368022" rtl="0" eaLnBrk="0" hangingPunct="0">
              <a:defRPr sz="17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" y="13388975"/>
            <a:ext cx="4275139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887" tIns="68443" rIns="136887" bIns="68443" numCol="1" anchor="b" anchorCtr="0" compatLnSpc="1">
            <a:prstTxWarp prst="textNoShape">
              <a:avLst/>
            </a:prstTxWarp>
          </a:bodyPr>
          <a:lstStyle>
            <a:lvl1pPr algn="l" defTabSz="1368022" rtl="0" eaLnBrk="0" hangingPunct="0">
              <a:defRPr sz="17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04D4C9BD-435D-4B10-9DFB-010418585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55627" y="376239"/>
            <a:ext cx="8816975" cy="12072937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lIns="127993" tIns="63997" rIns="127993" bIns="63997" anchor="ctr"/>
          <a:lstStyle/>
          <a:p>
            <a:pPr algn="ctr" defTabSz="1279295" rtl="0">
              <a:defRPr/>
            </a:pPr>
            <a:endParaRPr kumimoji="1" lang="en-US" sz="3300" dirty="0">
              <a:ea typeface="+mn-ea"/>
            </a:endParaRPr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1" y="95250"/>
            <a:ext cx="1239839" cy="800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627064" y="7710490"/>
            <a:ext cx="1093786" cy="8540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lIns="127993" tIns="63997" rIns="127993" bIns="63997" anchor="ctr"/>
          <a:lstStyle/>
          <a:p>
            <a:pPr algn="ctr" defTabSz="1279295" rtl="0">
              <a:defRPr/>
            </a:pPr>
            <a:endParaRPr kumimoji="1" lang="en-US" sz="3300" dirty="0">
              <a:ea typeface="+mn-ea"/>
            </a:endParaRPr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1" y="7881938"/>
            <a:ext cx="1239839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60439" y="3840163"/>
            <a:ext cx="8107362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706563" y="7254877"/>
            <a:ext cx="6721476" cy="33067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138238" y="11379201"/>
            <a:ext cx="2000250" cy="854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698875" y="11379201"/>
            <a:ext cx="3040064" cy="854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99326" y="11379201"/>
            <a:ext cx="2000250" cy="854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7B772-F7B7-400E-9911-67087B39F5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9C189-9C88-4DAA-B0BA-D9769E785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1526" y="711202"/>
            <a:ext cx="2000250" cy="10240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20776" y="711202"/>
            <a:ext cx="5848350" cy="10240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E3ACE-DCA3-45FB-9B1D-10A045097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ACA9F-44CA-4615-AA9C-771C1B787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826" y="8226426"/>
            <a:ext cx="8161338" cy="25415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826" y="5426074"/>
            <a:ext cx="8161338" cy="280035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17" indent="0">
              <a:buNone/>
              <a:defRPr sz="1700"/>
            </a:lvl2pPr>
            <a:lvl3pPr marL="914235" indent="0">
              <a:buNone/>
              <a:defRPr sz="1600"/>
            </a:lvl3pPr>
            <a:lvl4pPr marL="1371352" indent="0">
              <a:buNone/>
              <a:defRPr sz="1300"/>
            </a:lvl4pPr>
            <a:lvl5pPr marL="1828470" indent="0">
              <a:buNone/>
              <a:defRPr sz="1300"/>
            </a:lvl5pPr>
            <a:lvl6pPr marL="2285587" indent="0">
              <a:buNone/>
              <a:defRPr sz="1300"/>
            </a:lvl6pPr>
            <a:lvl7pPr marL="2742705" indent="0">
              <a:buNone/>
              <a:defRPr sz="1300"/>
            </a:lvl7pPr>
            <a:lvl8pPr marL="3199822" indent="0">
              <a:buNone/>
              <a:defRPr sz="1300"/>
            </a:lvl8pPr>
            <a:lvl9pPr marL="36569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6B298-EE68-496D-B6B8-80BD6A348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776" y="3271840"/>
            <a:ext cx="3924299" cy="7680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7476" y="3271840"/>
            <a:ext cx="3924299" cy="7680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791D8-F429-4A43-92C5-A8C940089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6" y="512763"/>
            <a:ext cx="864235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7" y="2865438"/>
            <a:ext cx="4243387" cy="1193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700" b="1"/>
            </a:lvl3pPr>
            <a:lvl4pPr marL="1371352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7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2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27" y="4059240"/>
            <a:ext cx="4243387" cy="73755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1" y="2865438"/>
            <a:ext cx="4244975" cy="1193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700" b="1"/>
            </a:lvl3pPr>
            <a:lvl4pPr marL="1371352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7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2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1" y="4059240"/>
            <a:ext cx="4244975" cy="73755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22BA-1FF4-45C2-A7CD-4BDA08D0C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19A06-2DB0-4949-B988-7F1589ECE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2926A-7BFB-445D-91F2-DD4124F5E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6" y="509590"/>
            <a:ext cx="3159125" cy="2168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439" y="509589"/>
            <a:ext cx="5367337" cy="109251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426" y="2678113"/>
            <a:ext cx="3159125" cy="8756650"/>
          </a:xfrm>
        </p:spPr>
        <p:txBody>
          <a:bodyPr/>
          <a:lstStyle>
            <a:lvl1pPr marL="0" indent="0">
              <a:buNone/>
              <a:defRPr sz="1300"/>
            </a:lvl1pPr>
            <a:lvl2pPr marL="457117" indent="0">
              <a:buNone/>
              <a:defRPr sz="1200"/>
            </a:lvl2pPr>
            <a:lvl3pPr marL="914235" indent="0">
              <a:buNone/>
              <a:defRPr sz="900"/>
            </a:lvl3pPr>
            <a:lvl4pPr marL="1371352" indent="0">
              <a:buNone/>
              <a:defRPr sz="900"/>
            </a:lvl4pPr>
            <a:lvl5pPr marL="1828470" indent="0">
              <a:buNone/>
              <a:defRPr sz="900"/>
            </a:lvl5pPr>
            <a:lvl6pPr marL="2285587" indent="0">
              <a:buNone/>
              <a:defRPr sz="900"/>
            </a:lvl6pPr>
            <a:lvl7pPr marL="2742705" indent="0">
              <a:buNone/>
              <a:defRPr sz="900"/>
            </a:lvl7pPr>
            <a:lvl8pPr marL="3199822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5AA8C-5E3C-43C0-83D1-23DCB659B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189" y="8961440"/>
            <a:ext cx="5761036" cy="10572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189" y="1144589"/>
            <a:ext cx="5761036" cy="7680325"/>
          </a:xfrm>
        </p:spPr>
        <p:txBody>
          <a:bodyPr/>
          <a:lstStyle>
            <a:lvl1pPr marL="0" indent="0">
              <a:buNone/>
              <a:defRPr sz="3200"/>
            </a:lvl1pPr>
            <a:lvl2pPr marL="457117" indent="0">
              <a:buNone/>
              <a:defRPr sz="2800"/>
            </a:lvl2pPr>
            <a:lvl3pPr marL="914235" indent="0">
              <a:buNone/>
              <a:defRPr sz="2400"/>
            </a:lvl3pPr>
            <a:lvl4pPr marL="1371352" indent="0">
              <a:buNone/>
              <a:defRPr sz="2000"/>
            </a:lvl4pPr>
            <a:lvl5pPr marL="1828470" indent="0">
              <a:buNone/>
              <a:defRPr sz="2000"/>
            </a:lvl5pPr>
            <a:lvl6pPr marL="2285587" indent="0">
              <a:buNone/>
              <a:defRPr sz="2000"/>
            </a:lvl6pPr>
            <a:lvl7pPr marL="2742705" indent="0">
              <a:buNone/>
              <a:defRPr sz="2000"/>
            </a:lvl7pPr>
            <a:lvl8pPr marL="3199822" indent="0">
              <a:buNone/>
              <a:defRPr sz="2000"/>
            </a:lvl8pPr>
            <a:lvl9pPr marL="365694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189" y="10018712"/>
            <a:ext cx="5761036" cy="1503362"/>
          </a:xfrm>
        </p:spPr>
        <p:txBody>
          <a:bodyPr/>
          <a:lstStyle>
            <a:lvl1pPr marL="0" indent="0">
              <a:buNone/>
              <a:defRPr sz="1300"/>
            </a:lvl1pPr>
            <a:lvl2pPr marL="457117" indent="0">
              <a:buNone/>
              <a:defRPr sz="1200"/>
            </a:lvl2pPr>
            <a:lvl3pPr marL="914235" indent="0">
              <a:buNone/>
              <a:defRPr sz="900"/>
            </a:lvl3pPr>
            <a:lvl4pPr marL="1371352" indent="0">
              <a:buNone/>
              <a:defRPr sz="900"/>
            </a:lvl4pPr>
            <a:lvl5pPr marL="1828470" indent="0">
              <a:buNone/>
              <a:defRPr sz="900"/>
            </a:lvl5pPr>
            <a:lvl6pPr marL="2285587" indent="0">
              <a:buNone/>
              <a:defRPr sz="900"/>
            </a:lvl6pPr>
            <a:lvl7pPr marL="2742705" indent="0">
              <a:buNone/>
              <a:defRPr sz="900"/>
            </a:lvl7pPr>
            <a:lvl8pPr marL="3199822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EBDEA-5903-454E-862B-D86B561E2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ltGray">
          <a:xfrm>
            <a:off x="639764" y="427038"/>
            <a:ext cx="8651875" cy="11930063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lIns="127993" tIns="63997" rIns="127993" bIns="63997" anchor="ctr"/>
          <a:lstStyle/>
          <a:p>
            <a:pPr algn="ctr" defTabSz="1279295" rtl="0">
              <a:defRPr/>
            </a:pPr>
            <a:endParaRPr kumimoji="1" lang="en-US" sz="3300" dirty="0">
              <a:ea typeface="+mn-ea"/>
            </a:endParaRPr>
          </a:p>
        </p:txBody>
      </p:sp>
      <p:sp>
        <p:nvSpPr>
          <p:cNvPr id="46083" name="Line 3"/>
          <p:cNvSpPr>
            <a:spLocks noChangeShapeType="1"/>
          </p:cNvSpPr>
          <p:nvPr/>
        </p:nvSpPr>
        <p:spPr bwMode="ltGray">
          <a:xfrm>
            <a:off x="1066800" y="2987675"/>
            <a:ext cx="8054976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lIns="91423" tIns="45712" rIns="91423" bIns="45712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pic>
        <p:nvPicPr>
          <p:cNvPr id="1028" name="Picture 4" descr="A:\minispir.GIF"/>
          <p:cNvPicPr>
            <a:picLocks noChangeAspect="1" noChangeArrowheads="1"/>
          </p:cNvPicPr>
          <p:nvPr/>
        </p:nvPicPr>
        <p:blipFill>
          <a:blip r:embed="rId13" cstate="print"/>
          <a:srcRect b="5333"/>
          <a:stretch>
            <a:fillRect/>
          </a:stretch>
        </p:blipFill>
        <p:spPr bwMode="ltGray">
          <a:xfrm>
            <a:off x="1" y="95252"/>
            <a:ext cx="1239839" cy="757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A:\minispir.GIF"/>
          <p:cNvPicPr>
            <a:picLocks noChangeAspect="1" noChangeArrowheads="1"/>
          </p:cNvPicPr>
          <p:nvPr/>
        </p:nvPicPr>
        <p:blipFill>
          <a:blip r:embed="rId13" cstate="print"/>
          <a:srcRect t="39999"/>
          <a:stretch>
            <a:fillRect/>
          </a:stretch>
        </p:blipFill>
        <p:spPr bwMode="ltGray">
          <a:xfrm>
            <a:off x="1" y="7881938"/>
            <a:ext cx="1239839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120776" y="711200"/>
            <a:ext cx="8001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7993" tIns="63997" rIns="127993" bIns="639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20776" y="3271840"/>
            <a:ext cx="8001000" cy="768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7993" tIns="63997" rIns="127993" bIns="639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5212" y="11399839"/>
            <a:ext cx="20002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993" tIns="63997" rIns="127993" bIns="63997" numCol="1" anchor="t" anchorCtr="0" compatLnSpc="1">
            <a:prstTxWarp prst="textNoShape">
              <a:avLst/>
            </a:prstTxWarp>
          </a:bodyPr>
          <a:lstStyle>
            <a:lvl1pPr algn="l" rtl="0">
              <a:defRPr sz="2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25850" y="11399839"/>
            <a:ext cx="3040064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993" tIns="63997" rIns="127993" bIns="63997" numCol="1" anchor="t" anchorCtr="0" compatLnSpc="1">
            <a:prstTxWarp prst="textNoShape">
              <a:avLst/>
            </a:prstTxWarp>
          </a:bodyPr>
          <a:lstStyle>
            <a:lvl1pPr algn="ctr" rtl="0">
              <a:defRPr sz="2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6300" y="11399839"/>
            <a:ext cx="20002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7993" tIns="63997" rIns="127993" bIns="63997" numCol="1" anchor="t" anchorCtr="0" compatLnSpc="1">
            <a:prstTxWarp prst="textNoShape">
              <a:avLst/>
            </a:prstTxWarp>
          </a:bodyPr>
          <a:lstStyle>
            <a:lvl1pPr rtl="0">
              <a:defRPr sz="2000"/>
            </a:lvl1pPr>
          </a:lstStyle>
          <a:p>
            <a:pPr>
              <a:defRPr/>
            </a:pPr>
            <a:fld id="{D607A969-F4F3-4135-983E-3C1175189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defTabSz="1279295" rtl="1" eaLnBrk="0" fontAlgn="base" hangingPunct="0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+mj-lt"/>
          <a:ea typeface="Times New Roman (Arabic)" charset="0"/>
          <a:cs typeface="+mj-cs"/>
        </a:defRPr>
      </a:lvl1pPr>
      <a:lvl2pPr algn="ctr" defTabSz="1279295" rtl="1" eaLnBrk="0" fontAlgn="base" hangingPunct="0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Times New Roman" charset="0"/>
          <a:ea typeface="Times New Roman (Arabic)" charset="0"/>
          <a:cs typeface="Times New Roman (Arabic)" charset="0"/>
        </a:defRPr>
      </a:lvl2pPr>
      <a:lvl3pPr algn="ctr" defTabSz="1279295" rtl="1" eaLnBrk="0" fontAlgn="base" hangingPunct="0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Times New Roman" charset="0"/>
          <a:ea typeface="Times New Roman (Arabic)" charset="0"/>
          <a:cs typeface="Times New Roman (Arabic)" charset="0"/>
        </a:defRPr>
      </a:lvl3pPr>
      <a:lvl4pPr algn="ctr" defTabSz="1279295" rtl="1" eaLnBrk="0" fontAlgn="base" hangingPunct="0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Times New Roman" charset="0"/>
          <a:ea typeface="Times New Roman (Arabic)" charset="0"/>
          <a:cs typeface="Times New Roman (Arabic)" charset="0"/>
        </a:defRPr>
      </a:lvl4pPr>
      <a:lvl5pPr algn="ctr" defTabSz="1279295" rtl="1" eaLnBrk="0" fontAlgn="base" hangingPunct="0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Times New Roman" charset="0"/>
          <a:ea typeface="Times New Roman (Arabic)" charset="0"/>
          <a:cs typeface="Times New Roman (Arabic)" charset="0"/>
        </a:defRPr>
      </a:lvl5pPr>
      <a:lvl6pPr marL="457117" algn="ctr" defTabSz="1279295" rtl="1" fontAlgn="base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Times New Roman" charset="0"/>
          <a:cs typeface="Times New Roman (Arabic)" charset="0"/>
        </a:defRPr>
      </a:lvl6pPr>
      <a:lvl7pPr marL="914235" algn="ctr" defTabSz="1279295" rtl="1" fontAlgn="base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Times New Roman" charset="0"/>
          <a:cs typeface="Times New Roman (Arabic)" charset="0"/>
        </a:defRPr>
      </a:lvl7pPr>
      <a:lvl8pPr marL="1371352" algn="ctr" defTabSz="1279295" rtl="1" fontAlgn="base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Times New Roman" charset="0"/>
          <a:cs typeface="Times New Roman (Arabic)" charset="0"/>
        </a:defRPr>
      </a:lvl8pPr>
      <a:lvl9pPr marL="1828470" algn="ctr" defTabSz="1279295" rtl="1" fontAlgn="base">
        <a:spcBef>
          <a:spcPct val="0"/>
        </a:spcBef>
        <a:spcAft>
          <a:spcPct val="0"/>
        </a:spcAft>
        <a:defRPr sz="6100">
          <a:solidFill>
            <a:schemeClr val="tx2"/>
          </a:solidFill>
          <a:latin typeface="Times New Roman" charset="0"/>
          <a:cs typeface="Times New Roman (Arabic)" charset="0"/>
        </a:defRPr>
      </a:lvl9pPr>
    </p:titleStyle>
    <p:bodyStyle>
      <a:lvl1pPr marL="479339" indent="-479339" algn="r" defTabSz="1279295" rtl="1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Times New Roman (Arabic)" charset="0"/>
          <a:cs typeface="+mn-cs"/>
        </a:defRPr>
      </a:lvl1pPr>
      <a:lvl2pPr marL="1039625" indent="-399977" algn="r" defTabSz="1279295" rtl="1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  <a:ea typeface="Times New Roman (Arabic)" charset="0"/>
          <a:cs typeface="+mn-cs"/>
        </a:defRPr>
      </a:lvl2pPr>
      <a:lvl3pPr marL="1599912" indent="-320617" algn="r" defTabSz="1279295" rtl="1" eaLnBrk="0" fontAlgn="base" hangingPunct="0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  <a:ea typeface="Times New Roman (Arabic)" charset="0"/>
          <a:cs typeface="+mn-cs"/>
        </a:defRPr>
      </a:lvl3pPr>
      <a:lvl4pPr marL="2239559" indent="-319031" algn="r" defTabSz="1279295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Times New Roman (Arabic)" charset="0"/>
          <a:cs typeface="+mn-cs"/>
        </a:defRPr>
      </a:lvl4pPr>
      <a:lvl5pPr marL="2879205" indent="-319031" algn="r" defTabSz="1279295" rtl="1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Times New Roman (Arabic)" charset="0"/>
          <a:cs typeface="+mn-cs"/>
        </a:defRPr>
      </a:lvl5pPr>
      <a:lvl6pPr marL="3336323" indent="-319031" algn="r" defTabSz="1279295" rtl="1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6pPr>
      <a:lvl7pPr marL="3793440" indent="-319031" algn="r" defTabSz="1279295" rtl="1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7pPr>
      <a:lvl8pPr marL="4250558" indent="-319031" algn="r" defTabSz="1279295" rtl="1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8pPr>
      <a:lvl9pPr marL="4707675" indent="-319031" algn="r" defTabSz="1279295" rtl="1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2" algn="l" defTabSz="91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7" algn="l" defTabSz="91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2" algn="l" defTabSz="91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8610600" cy="685801"/>
          </a:xfrm>
        </p:spPr>
        <p:txBody>
          <a:bodyPr/>
          <a:lstStyle/>
          <a:p>
            <a:pPr eaLnBrk="1" hangingPunct="1"/>
            <a:r>
              <a:rPr lang="ru-RU" sz="3200" i="1" cap="all" dirty="0" smtClean="0">
                <a:solidFill>
                  <a:srgbClr val="FF3300"/>
                </a:solidFill>
                <a:latin typeface="Arial Black" pitchFamily="34" charset="0"/>
              </a:rPr>
              <a:t>Анимационная программа</a:t>
            </a:r>
            <a:endParaRPr lang="en-US" sz="3200" i="1" dirty="0" smtClean="0">
              <a:solidFill>
                <a:srgbClr val="FF3300"/>
              </a:solidFill>
              <a:latin typeface="Arial Black" pitchFamily="34" charset="0"/>
            </a:endParaRPr>
          </a:p>
        </p:txBody>
      </p:sp>
      <p:graphicFrame>
        <p:nvGraphicFramePr>
          <p:cNvPr id="49046" name="Group 1942"/>
          <p:cNvGraphicFramePr>
            <a:graphicFrameLocks noGrp="1"/>
          </p:cNvGraphicFramePr>
          <p:nvPr>
            <p:ph sz="half" idx="4294967295"/>
          </p:nvPr>
        </p:nvGraphicFramePr>
        <p:xfrm>
          <a:off x="1066800" y="1086388"/>
          <a:ext cx="7881939" cy="9183585"/>
        </p:xfrm>
        <a:graphic>
          <a:graphicData uri="http://schemas.openxmlformats.org/drawingml/2006/table">
            <a:tbl>
              <a:tblPr/>
              <a:tblGrid>
                <a:gridCol w="1176337"/>
                <a:gridCol w="3733800"/>
                <a:gridCol w="2971802"/>
              </a:tblGrid>
              <a:tr h="50516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 (Arabic)" charset="0"/>
                          <a:cs typeface="Times New Roman (Arabic)" charset="0"/>
                        </a:rPr>
                        <a:t>время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 (Arabic)" charset="0"/>
                      </a:endParaRPr>
                    </a:p>
                  </a:txBody>
                  <a:tcPr marL="0" marR="0" marT="0" marB="0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 (Arabic)" charset="0"/>
                          <a:cs typeface="Times New Roman (Arabic)" charset="0"/>
                        </a:rPr>
                        <a:t>мероприяти</a:t>
                      </a:r>
                      <a:r>
                        <a:rPr kumimoji="0" lang="en-US" sz="2000" b="1" i="0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 (Arabic)" charset="0"/>
                          <a:cs typeface="Times New Roman (Arabic)" charset="0"/>
                        </a:rPr>
                        <a:t>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 (Arabic)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 (Arabic)" charset="0"/>
                          <a:cs typeface="Times New Roman (Arabic)" charset="0"/>
                        </a:rPr>
                        <a:t>место проведения</a:t>
                      </a:r>
                      <a:endParaRPr kumimoji="0" lang="en-US" sz="2000" b="1" i="0" u="none" strike="noStrike" kern="1200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 (Arabic)" charset="0"/>
                        <a:cs typeface="Times New Roman (Arabic)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464"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10:30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Times New Roman (Arabic)" charset="0"/>
                          <a:cs typeface="Times New Roman (Arabic)" charset="0"/>
                        </a:rPr>
                        <a:t>СТРЕЧИНГ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ea typeface="Times New Roman (Arabic)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тренажерный зал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596"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10:30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Times New Roman (Arabic)" charset="0"/>
                          <a:cs typeface="Times New Roman (Arabic)" charset="0"/>
                        </a:rPr>
                        <a:t>СТРЕЧИНГ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ea typeface="Times New Roman (Arabic)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пляж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3961"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11:00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водный воллейбол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+mn-ea"/>
                          <a:cs typeface="Times New Roman (Arabic)" charset="0"/>
                        </a:rPr>
                        <a:t>главный </a:t>
                      </a:r>
                      <a:r>
                        <a:rPr kumimoji="0" lang="ru-RU" sz="1600" b="0" i="1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+mn-ea"/>
                          <a:cs typeface="Times New Roman (Arabic)" charset="0"/>
                        </a:rPr>
                        <a:t>бассейн</a:t>
                      </a:r>
                      <a:endParaRPr kumimoji="0" lang="en-US" sz="1600" b="0" i="1" u="none" strike="noStrike" kern="1200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ea typeface="+mn-ea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914"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11:00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дартс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пляж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142"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11:00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бочча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пляж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623"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11:00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Times New Roman (Arabic)" charset="0"/>
                          <a:cs typeface="Times New Roman (Arabic)" charset="0"/>
                        </a:rPr>
                        <a:t>водное поло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ea typeface="Times New Roman (Arabic)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Спорт отель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777"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11:00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водная гимнастика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ea typeface="Times New Roman (Arabic)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+mn-ea"/>
                          <a:cs typeface="Times New Roman (Arabic)" charset="0"/>
                        </a:rPr>
                        <a:t>главный бассейн</a:t>
                      </a:r>
                      <a:endParaRPr kumimoji="0" lang="en-US" sz="1600" b="0" i="1" u="none" strike="noStrike" kern="1200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ea typeface="+mn-ea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596"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11:30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водная гимнастика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Б</a:t>
                      </a:r>
                      <a:r>
                        <a:rPr kumimoji="0" lang="ru-RU" sz="1400" b="0" i="1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+mn-ea"/>
                          <a:cs typeface="Times New Roman (Arabic)" charset="0"/>
                        </a:rPr>
                        <a:t>ассейн</a:t>
                      </a:r>
                      <a:r>
                        <a:rPr kumimoji="0" lang="en-US" sz="1400" b="0" i="1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+mn-ea"/>
                          <a:cs typeface="Times New Roman (Arabic)" charset="0"/>
                        </a:rPr>
                        <a:t> </a:t>
                      </a:r>
                      <a:r>
                        <a:rPr kumimoji="0" lang="ru-RU" sz="1400" b="0" i="1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+mn-ea"/>
                          <a:cs typeface="Times New Roman (Arabic)" charset="0"/>
                        </a:rPr>
                        <a:t>с</a:t>
                      </a:r>
                      <a:r>
                        <a:rPr kumimoji="0" lang="en-US" sz="1400" b="0" i="1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+mn-ea"/>
                          <a:cs typeface="Times New Roman (Arabic)" charset="0"/>
                        </a:rPr>
                        <a:t> </a:t>
                      </a:r>
                      <a:r>
                        <a:rPr kumimoji="0" lang="ru-RU" sz="1400" b="0" i="1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+mn-ea"/>
                          <a:cs typeface="Times New Roman (Arabic)" charset="0"/>
                        </a:rPr>
                        <a:t>в</a:t>
                      </a:r>
                      <a:r>
                        <a:rPr kumimoji="0" lang="ru-RU" sz="14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о</a:t>
                      </a:r>
                      <a:r>
                        <a:rPr kumimoji="0" lang="ru-RU" sz="14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Times New Roman (Arabic)" charset="0"/>
                          <a:cs typeface="Times New Roman (Arabic)" charset="0"/>
                        </a:rPr>
                        <a:t>д</a:t>
                      </a:r>
                      <a:r>
                        <a:rPr kumimoji="0" lang="ru-RU" sz="1400" b="0" i="1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+mn-ea"/>
                          <a:cs typeface="Times New Roman (Arabic)" charset="0"/>
                        </a:rPr>
                        <a:t>ны</a:t>
                      </a:r>
                      <a:r>
                        <a:rPr kumimoji="0" lang="ru-RU" sz="14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ми</a:t>
                      </a:r>
                      <a:r>
                        <a:rPr kumimoji="0" lang="en-US" sz="14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 </a:t>
                      </a:r>
                      <a:r>
                        <a:rPr kumimoji="0" lang="ru-RU" sz="14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тренажер</a:t>
                      </a:r>
                      <a:r>
                        <a:rPr kumimoji="0" lang="ru-RU" sz="1400" b="0" i="1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+mn-ea"/>
                          <a:cs typeface="Times New Roman (Arabic)" charset="0"/>
                        </a:rPr>
                        <a:t>а</a:t>
                      </a:r>
                      <a:r>
                        <a:rPr kumimoji="0" lang="ru-RU" sz="14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ми</a:t>
                      </a:r>
                      <a:endParaRPr kumimoji="0" lang="en-US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596"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12:30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игра аперитив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пляж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596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16:00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водный воллейбол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+mn-ea"/>
                          <a:cs typeface="Times New Roman (Arabic)" charset="0"/>
                        </a:rPr>
                        <a:t>главный бассейн</a:t>
                      </a:r>
                      <a:endParaRPr kumimoji="0" lang="en-US" sz="1600" b="0" i="1" u="none" strike="noStrike" kern="1200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ea typeface="+mn-ea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596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15:00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Times New Roman (Arabic)" charset="0"/>
                          <a:cs typeface="Times New Roman (Arabic)" charset="0"/>
                        </a:rPr>
                        <a:t>водное поло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ea typeface="Times New Roman (Arabic)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Спорт отель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596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15:00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дартс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пляж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596"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15:00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бочча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пляж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596"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15:30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уроки танцев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тренажерный зал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596"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16:00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Times New Roman (Arabic)" charset="0"/>
                          <a:cs typeface="Times New Roman (Arabic)" charset="0"/>
                        </a:rPr>
                        <a:t>пляжный воллейбол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Спорт отель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828"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16:00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аэробика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тренажерный зал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116"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16:30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Times New Roman (Arabic)" charset="0"/>
                          <a:cs typeface="Times New Roman (Arabic)" charset="0"/>
                        </a:rPr>
                        <a:t>боди тоннинг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ea typeface="Times New Roman (Arabic)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тренажерный зал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596"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16:00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ФУТБОЛ</a:t>
                      </a:r>
                      <a:endParaRPr kumimoji="0" lang="en-US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cs typeface="Times New Roman (Arabic)" charset="0"/>
                        </a:rPr>
                        <a:t>Спорт отель</a:t>
                      </a:r>
                      <a:endParaRPr kumimoji="0" lang="en-US" sz="1600" b="0" i="1" u="none" strike="noStrike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9048" name="Group 1944"/>
          <p:cNvGraphicFramePr>
            <a:graphicFrameLocks noGrp="1"/>
          </p:cNvGraphicFramePr>
          <p:nvPr/>
        </p:nvGraphicFramePr>
        <p:xfrm>
          <a:off x="1143000" y="10363201"/>
          <a:ext cx="2895600" cy="1830478"/>
        </p:xfrm>
        <a:graphic>
          <a:graphicData uri="http://schemas.openxmlformats.org/drawingml/2006/table">
            <a:tbl>
              <a:tblPr rtl="1"/>
              <a:tblGrid>
                <a:gridCol w="2895600"/>
              </a:tblGrid>
              <a:tr h="380999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 Black" pitchFamily="34" charset="0"/>
                          <a:ea typeface="+mn-ea"/>
                          <a:cs typeface="Times New Roman (Arabic)" charset="0"/>
                        </a:rPr>
                        <a:t>футбол</a:t>
                      </a:r>
                      <a:endParaRPr kumimoji="0" lang="en-US" sz="1600" b="0" i="1" u="none" strike="noStrike" kern="1200" cap="all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 Black" pitchFamily="34" charset="0"/>
                        <a:ea typeface="+mn-ea"/>
                        <a:cs typeface="Times New Roman (Arabic)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281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 (Arabic)" charset="0"/>
                          <a:cs typeface="Times New Roman (Arabic)" charset="0"/>
                        </a:rPr>
                        <a:t>понедельник</a:t>
                      </a:r>
                      <a:endParaRPr kumimoji="0" lang="en-US" sz="1200" b="1" i="0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 (Arabic)" charset="0"/>
                        <a:cs typeface="Times New Roman (Arabic)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596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 (Arabic)" charset="0"/>
                          <a:cs typeface="Times New Roman (Arabic)" charset="0"/>
                        </a:rPr>
                        <a:t>среда</a:t>
                      </a:r>
                      <a:endParaRPr kumimoji="0" lang="en-US" sz="1200" b="1" i="0" u="none" strike="noStrike" kern="1200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 (Arabic)" charset="0"/>
                        <a:cs typeface="Times New Roman (Arabic)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914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 (Arabic)" charset="0"/>
                          <a:cs typeface="Times New Roman (Arabic)" charset="0"/>
                        </a:rPr>
                        <a:t>четверг</a:t>
                      </a:r>
                      <a:endParaRPr kumimoji="0" lang="en-US" sz="1200" b="1" i="0" u="none" strike="noStrike" kern="1200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 (Arabic)" charset="0"/>
                        <a:cs typeface="Times New Roman (Arabic)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958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 (Arabic)" charset="0"/>
                          <a:cs typeface="Times New Roman (Arabic)" charset="0"/>
                        </a:rPr>
                        <a:t>суббота</a:t>
                      </a:r>
                      <a:endParaRPr kumimoji="0" lang="en-US" sz="1200" b="1" i="0" u="none" strike="noStrike" kern="1200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 (Arabic)" charset="0"/>
                        <a:cs typeface="Times New Roman (Arabic)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897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 (Arabic)" charset="0"/>
                          <a:cs typeface="Times New Roman (Arabic)" charset="0"/>
                        </a:rPr>
                        <a:t>воскресенье</a:t>
                      </a:r>
                      <a:endParaRPr kumimoji="0" lang="en-US" sz="1200" b="1" i="0" u="none" strike="noStrike" kern="1200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 (Arabic)" charset="0"/>
                        <a:cs typeface="Times New Roman (Arabic)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9039" name="Group 1935"/>
          <p:cNvGraphicFramePr>
            <a:graphicFrameLocks noGrp="1"/>
          </p:cNvGraphicFramePr>
          <p:nvPr/>
        </p:nvGraphicFramePr>
        <p:xfrm>
          <a:off x="4267200" y="10439400"/>
          <a:ext cx="4800600" cy="1828800"/>
        </p:xfrm>
        <a:graphic>
          <a:graphicData uri="http://schemas.openxmlformats.org/drawingml/2006/table">
            <a:tbl>
              <a:tblPr rtl="1"/>
              <a:tblGrid>
                <a:gridCol w="4800600"/>
              </a:tblGrid>
              <a:tr h="1828800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Times New Roman (Arabic)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+mn-ea"/>
                          <a:cs typeface="Times New Roman (Arabic)" charset="0"/>
                        </a:rPr>
                        <a:t>Олимпийский </a:t>
                      </a:r>
                      <a:r>
                        <a:rPr kumimoji="0" lang="ru-RU" sz="2800" b="0" i="1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+mn-ea"/>
                          <a:cs typeface="Times New Roman (Arabic)" charset="0"/>
                        </a:rPr>
                        <a:t>день</a:t>
                      </a:r>
                      <a:endParaRPr kumimoji="0" lang="en-US" sz="2800" b="0" i="1" u="none" strike="noStrike" kern="1200" cap="all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+mn-ea"/>
                        <a:cs typeface="Times New Roman (Arabic)" charset="0"/>
                      </a:endParaRPr>
                    </a:p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1" u="none" strike="noStrike" kern="1200" cap="all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Black" pitchFamily="34" charset="0"/>
                          <a:ea typeface="+mn-ea"/>
                          <a:cs typeface="Times New Roman (Arabic)" charset="0"/>
                        </a:rPr>
                        <a:t>понедельник</a:t>
                      </a:r>
                      <a:endParaRPr kumimoji="0" lang="en-US" sz="2000" b="0" i="1" u="none" strike="noStrike" kern="1200" cap="all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Black" pitchFamily="34" charset="0"/>
                        <a:ea typeface="+mn-ea"/>
                        <a:cs typeface="Times New Roman (Arabic)" charset="0"/>
                      </a:endParaRPr>
                    </a:p>
                  </a:txBody>
                  <a:tcPr marT="45721" marB="4572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179" name="Picture 6" descr="New Gold Logo Box Only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0"/>
            <a:ext cx="14001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Times New Roman (Arabic)"/>
      </a:majorFont>
      <a:minorFont>
        <a:latin typeface="Times New Roman"/>
        <a:ea typeface=""/>
        <a:cs typeface="Times New Roman (Arabic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cs typeface="Times New Roman (Arabic)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cs typeface="Times New Roman (Arabic)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716</TotalTime>
  <Words>94</Words>
  <Application>Microsoft Office PowerPoint</Application>
  <PresentationFormat>A3 Paper (297x420 mm)</PresentationFormat>
  <Paragraphs>68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Notebook</vt:lpstr>
      <vt:lpstr>Анимационная программа</vt:lpstr>
    </vt:vector>
  </TitlesOfParts>
  <Company>Valy Home 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Valy</dc:creator>
  <cp:lastModifiedBy>gr01</cp:lastModifiedBy>
  <cp:revision>60</cp:revision>
  <dcterms:created xsi:type="dcterms:W3CDTF">2006-04-18T16:43:33Z</dcterms:created>
  <dcterms:modified xsi:type="dcterms:W3CDTF">2013-09-19T20:34:40Z</dcterms:modified>
</cp:coreProperties>
</file>