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0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zap.com141484337210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31593"/>
            <a:ext cx="1743075" cy="630407"/>
          </a:xfrm>
          <a:prstGeom prst="rect">
            <a:avLst/>
          </a:prstGeom>
        </p:spPr>
      </p:pic>
      <p:sp>
        <p:nvSpPr>
          <p:cNvPr id="6" name="TextBox 1"/>
          <p:cNvSpPr txBox="1"/>
          <p:nvPr/>
        </p:nvSpPr>
        <p:spPr>
          <a:xfrm>
            <a:off x="685801" y="1002506"/>
            <a:ext cx="4572000" cy="58855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ts val="4700"/>
              </a:lnSpc>
              <a:tabLst>
                <a:tab pos="647700" algn="l"/>
                <a:tab pos="762000" algn="l"/>
              </a:tabLst>
            </a:pP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New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Year’s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Party</a:t>
            </a:r>
            <a:r>
              <a:rPr lang="en-US" altLang="zh-CN" sz="2800" dirty="0"/>
              <a:t> </a:t>
            </a: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Program</a:t>
            </a:r>
            <a:endParaRPr lang="en-US" altLang="zh-CN" sz="2800" dirty="0" smtClean="0">
              <a:solidFill>
                <a:srgbClr val="501C1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037" y="2209800"/>
            <a:ext cx="6019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Reception Cocktail At The Lobby area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18.30hrs 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19.00hrs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New Year Dinner In Main Restaurant And Lobby  Bar</a:t>
            </a: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19.00hrs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Live Band At The Lobby Bar </a:t>
            </a:r>
          </a:p>
          <a:p>
            <a:pPr algn="ctr" fontAlgn="t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21.00hrs - 00.30hr 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Animation Dance Show At The Disco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21.30hrs 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22.15hrs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Egyptian Folklore Show At The Disco 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22.15hrs 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22.45hrs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	New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Year Tombola 		            </a:t>
            </a:r>
          </a:p>
          <a:p>
            <a:pPr algn="ctr" fontAlgn="t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22.45hrs - 23.00hrs 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Count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Down Music</a:t>
            </a:r>
          </a:p>
          <a:p>
            <a:pPr algn="ctr" fontAlgn="t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23.30hrs-00.00hrs</a:t>
            </a:r>
          </a:p>
          <a:p>
            <a:pPr algn="ctr"/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8" name="Picture 7" descr="C:\Users\fbm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32" y="8118396"/>
            <a:ext cx="3560168" cy="829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6587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zap.com141484337210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31593"/>
            <a:ext cx="1743075" cy="630407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685800" y="1002506"/>
            <a:ext cx="5486399" cy="58855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ts val="4700"/>
              </a:lnSpc>
              <a:tabLst>
                <a:tab pos="647700" algn="l"/>
                <a:tab pos="762000" algn="l"/>
              </a:tabLst>
            </a:pPr>
            <a:r>
              <a:rPr lang="ru-RU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Программа </a:t>
            </a:r>
            <a:r>
              <a:rPr lang="ru-RU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Новогоднего </a:t>
            </a:r>
            <a:r>
              <a:rPr lang="ru-RU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Вечера</a:t>
            </a:r>
            <a:endParaRPr lang="en-US" altLang="zh-CN" sz="2800" dirty="0" smtClean="0">
              <a:solidFill>
                <a:srgbClr val="501C1B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37" y="2209800"/>
            <a:ext cx="6019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Коктейль на ресепшене в Любби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18.30- 19.00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Новогодний Ужин в Главном Ресторане и Лобби Баре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Живая Музыка в Лобби Баре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21.00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00.30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Анимационное Танцевальное Шоу на дискотеке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21.30- 22.15</a:t>
            </a:r>
            <a:endParaRPr lang="ru-RU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Египетское </a:t>
            </a:r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Фольклорное </a:t>
            </a:r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Шоу на дискотеке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22.45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Новогодняя Лотерея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	            </a:t>
            </a: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22.45- 23.00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Музыка и обратный отсчёт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23.30-00.00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0" name="Picture 9" descr="C:\Users\fbm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077200"/>
            <a:ext cx="3560168" cy="829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730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92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Food &amp; Beverage Manager</dc:creator>
  <cp:lastModifiedBy>Guest Relation Office ( Le Jardin )</cp:lastModifiedBy>
  <cp:revision>3</cp:revision>
  <dcterms:created xsi:type="dcterms:W3CDTF">2006-08-16T00:00:00Z</dcterms:created>
  <dcterms:modified xsi:type="dcterms:W3CDTF">2015-11-03T08:18:06Z</dcterms:modified>
</cp:coreProperties>
</file>