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10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izap.com1414843372109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304800"/>
            <a:ext cx="1470535" cy="63761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2209086"/>
            <a:ext cx="60198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Reception Cocktail At The Lobby Area</a:t>
            </a:r>
          </a:p>
          <a:p>
            <a:pPr algn="ctr"/>
            <a:r>
              <a:rPr lang="en-US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18.30hrs - </a:t>
            </a:r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19.00hrs</a:t>
            </a:r>
          </a:p>
          <a:p>
            <a:pPr algn="ctr"/>
            <a:endParaRPr lang="en-US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r>
              <a:rPr lang="en-US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New </a:t>
            </a:r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Year </a:t>
            </a:r>
            <a:r>
              <a:rPr lang="en-US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Dinner In Main Restaurant And Lobby </a:t>
            </a:r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Area</a:t>
            </a:r>
            <a:endParaRPr lang="en-US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 fontAlgn="t"/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19.00hrs</a:t>
            </a:r>
          </a:p>
          <a:p>
            <a:pPr algn="ctr" fontAlgn="t"/>
            <a:endParaRPr lang="en-US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r>
              <a:rPr lang="en-US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Live Band At The Lobby Bar </a:t>
            </a:r>
          </a:p>
          <a:p>
            <a:pPr algn="ctr" fontAlgn="t"/>
            <a:r>
              <a:rPr lang="en-US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21.00hrs - 00.30hr </a:t>
            </a:r>
            <a:endParaRPr lang="en-US" dirty="0" smtClean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 fontAlgn="t"/>
            <a:endParaRPr lang="en-US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r>
              <a:rPr lang="en-US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Egyptian Folklore Show At The Disco</a:t>
            </a:r>
          </a:p>
          <a:p>
            <a:pPr algn="ctr"/>
            <a:r>
              <a:rPr lang="en-US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21.30hrs - </a:t>
            </a:r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22.15hrs</a:t>
            </a:r>
          </a:p>
          <a:p>
            <a:pPr algn="ctr"/>
            <a:endParaRPr lang="en-US" dirty="0" smtClean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	       New </a:t>
            </a:r>
            <a:r>
              <a:rPr lang="en-US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Year Tombola 		            </a:t>
            </a:r>
          </a:p>
          <a:p>
            <a:pPr algn="ctr" fontAlgn="t"/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22.15hrs </a:t>
            </a:r>
            <a:r>
              <a:rPr lang="en-US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- </a:t>
            </a:r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22.30hrs </a:t>
            </a:r>
          </a:p>
          <a:p>
            <a:pPr algn="ctr" fontAlgn="t"/>
            <a:endParaRPr lang="en-US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Animation </a:t>
            </a:r>
            <a:r>
              <a:rPr lang="en-US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Dance Show At The Disco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22.45hrs-23.15hrs</a:t>
            </a:r>
            <a:endParaRPr lang="en-US" dirty="0" smtClean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endParaRPr lang="en-US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r>
              <a:rPr lang="en-US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Count Down Music</a:t>
            </a:r>
          </a:p>
          <a:p>
            <a:pPr algn="ctr" fontAlgn="t"/>
            <a:r>
              <a:rPr lang="en-US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23.30hrs-00.00hrs</a:t>
            </a:r>
          </a:p>
          <a:p>
            <a:pPr algn="ctr"/>
            <a:endParaRPr lang="en-US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685801" y="1002506"/>
            <a:ext cx="4572000" cy="58855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 algn="ctr">
              <a:lnSpc>
                <a:spcPts val="4700"/>
              </a:lnSpc>
              <a:tabLst>
                <a:tab pos="647700" algn="l"/>
                <a:tab pos="762000" algn="l"/>
              </a:tabLst>
            </a:pPr>
            <a:r>
              <a:rPr lang="en-US" altLang="zh-CN" sz="2800" dirty="0" smtClean="0">
                <a:solidFill>
                  <a:srgbClr val="D20E0A"/>
                </a:solidFill>
                <a:latin typeface="Tahoma" pitchFamily="18" charset="0"/>
                <a:cs typeface="Tahoma" pitchFamily="18" charset="0"/>
              </a:rPr>
              <a:t>New</a:t>
            </a:r>
            <a: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dirty="0" smtClean="0">
                <a:solidFill>
                  <a:srgbClr val="D20E0A"/>
                </a:solidFill>
                <a:latin typeface="Tahoma" pitchFamily="18" charset="0"/>
                <a:cs typeface="Tahoma" pitchFamily="18" charset="0"/>
              </a:rPr>
              <a:t>Year’s</a:t>
            </a:r>
            <a: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dirty="0" smtClean="0">
                <a:solidFill>
                  <a:srgbClr val="D20E0A"/>
                </a:solidFill>
                <a:latin typeface="Tahoma" pitchFamily="18" charset="0"/>
                <a:cs typeface="Tahoma" pitchFamily="18" charset="0"/>
              </a:rPr>
              <a:t>Party</a:t>
            </a:r>
            <a:r>
              <a:rPr lang="en-US" altLang="zh-CN" sz="2800" dirty="0"/>
              <a:t> </a:t>
            </a:r>
            <a:r>
              <a:rPr lang="en-US" altLang="zh-CN" sz="2800" dirty="0" smtClean="0">
                <a:solidFill>
                  <a:srgbClr val="D20E0A"/>
                </a:solidFill>
                <a:latin typeface="Tahoma" pitchFamily="18" charset="0"/>
                <a:cs typeface="Tahoma" pitchFamily="18" charset="0"/>
              </a:rPr>
              <a:t>Program</a:t>
            </a:r>
            <a:endParaRPr lang="en-US" altLang="zh-CN" sz="2800" dirty="0" smtClean="0">
              <a:solidFill>
                <a:srgbClr val="501C1B"/>
              </a:solidFill>
              <a:latin typeface="Calibri" pitchFamily="18" charset="0"/>
              <a:cs typeface="Calibri" pitchFamily="18" charset="0"/>
            </a:endParaRPr>
          </a:p>
        </p:txBody>
      </p:sp>
      <p:pic>
        <p:nvPicPr>
          <p:cNvPr id="11" name="Picture 10" descr="C:\Users\fbm\Desktop\imag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232" y="8118396"/>
            <a:ext cx="3560168" cy="82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4735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zap.com1414843372109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32811"/>
            <a:ext cx="1470535" cy="63761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8600" y="2133600"/>
            <a:ext cx="57912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Коктейль на ресепшене в Любби</a:t>
            </a:r>
            <a:endParaRPr lang="en-US" dirty="0" smtClean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18.30 </a:t>
            </a:r>
            <a:r>
              <a:rPr lang="en-US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- </a:t>
            </a:r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19.00</a:t>
            </a:r>
          </a:p>
          <a:p>
            <a:pPr algn="ctr"/>
            <a:endParaRPr lang="en-US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r>
              <a:rPr lang="ru-RU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Новогодний Ужин в Главном Ресторане и Лобби Баре</a:t>
            </a:r>
            <a:endParaRPr lang="en-US" dirty="0" smtClean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 fontAlgn="t"/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19.00</a:t>
            </a:r>
          </a:p>
          <a:p>
            <a:pPr algn="ctr" fontAlgn="t"/>
            <a:endParaRPr lang="en-US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r>
              <a:rPr lang="ru-RU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Живая Музыка в Лобби Баре</a:t>
            </a:r>
            <a:endParaRPr lang="en-US" dirty="0" smtClean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 fontAlgn="t"/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21.00 </a:t>
            </a:r>
            <a:r>
              <a:rPr lang="en-US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- </a:t>
            </a:r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00.30 </a:t>
            </a:r>
          </a:p>
          <a:p>
            <a:pPr algn="ctr" fontAlgn="t"/>
            <a:endParaRPr lang="en-US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r>
              <a:rPr lang="ru-RU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Анимационное Танцевальное Шоу на дискотеке</a:t>
            </a:r>
            <a:endParaRPr lang="en-US" dirty="0" smtClean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21.30 </a:t>
            </a:r>
            <a:r>
              <a:rPr lang="en-US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- </a:t>
            </a:r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22.15</a:t>
            </a:r>
          </a:p>
          <a:p>
            <a:pPr algn="ctr"/>
            <a:endParaRPr lang="en-US" dirty="0" smtClean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Египетское Фольклорное Шоу на дискотеке</a:t>
            </a:r>
            <a:endParaRPr lang="en-US" dirty="0" smtClean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 fontAlgn="t"/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22.15 </a:t>
            </a:r>
            <a:r>
              <a:rPr lang="en-US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- </a:t>
            </a:r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22.30</a:t>
            </a:r>
          </a:p>
          <a:p>
            <a:pPr algn="ctr" fontAlgn="t"/>
            <a:endParaRPr lang="en-US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r>
              <a:rPr lang="ru-RU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Новогодняя Лотерея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23.00-23.30</a:t>
            </a:r>
          </a:p>
          <a:p>
            <a:pPr algn="ctr"/>
            <a:endParaRPr lang="en-US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r>
              <a:rPr lang="ru-RU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Музыка и обратный отсчёт</a:t>
            </a:r>
            <a:endParaRPr lang="en-US" dirty="0" smtClean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 fontAlgn="t"/>
            <a:r>
              <a:rPr lang="en-US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23.30-00.00</a:t>
            </a:r>
            <a:endParaRPr lang="en-US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endParaRPr lang="en-US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9" name="Picture 8" descr="C:\Users\fbm\Desktop\imag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232" y="8118396"/>
            <a:ext cx="3560168" cy="82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1"/>
          <p:cNvSpPr txBox="1"/>
          <p:nvPr/>
        </p:nvSpPr>
        <p:spPr>
          <a:xfrm>
            <a:off x="685800" y="1002506"/>
            <a:ext cx="5410199" cy="648896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 algn="ctr">
              <a:lnSpc>
                <a:spcPts val="4700"/>
              </a:lnSpc>
              <a:tabLst>
                <a:tab pos="647700" algn="l"/>
                <a:tab pos="762000" algn="l"/>
              </a:tabLst>
            </a:pPr>
            <a:r>
              <a:rPr lang="ru-RU" altLang="zh-CN" sz="2800" dirty="0" smtClean="0">
                <a:solidFill>
                  <a:srgbClr val="D20E0A"/>
                </a:solidFill>
                <a:latin typeface="Tahoma" pitchFamily="18" charset="0"/>
                <a:cs typeface="Tahoma" pitchFamily="18" charset="0"/>
              </a:rPr>
              <a:t>Программа Новогоднего Вечера</a:t>
            </a:r>
            <a:endParaRPr lang="en-US" altLang="zh-CN" sz="2800" dirty="0" smtClean="0">
              <a:solidFill>
                <a:srgbClr val="501C1B"/>
              </a:solidFill>
              <a:latin typeface="Calibri" pitchFamily="18" charset="0"/>
              <a:cs typeface="Calibri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263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94</Words>
  <Application>Microsoft Office PowerPoint</Application>
  <PresentationFormat>On-screen Show (4:3)</PresentationFormat>
  <Paragraphs>42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Food &amp; Beverage Manager</dc:creator>
  <cp:lastModifiedBy>Food &amp; Beverage Manager</cp:lastModifiedBy>
  <cp:revision>7</cp:revision>
  <dcterms:created xsi:type="dcterms:W3CDTF">2006-08-16T00:00:00Z</dcterms:created>
  <dcterms:modified xsi:type="dcterms:W3CDTF">2015-11-03T11:30:46Z</dcterms:modified>
</cp:coreProperties>
</file>