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26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zap.com141184267781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447800" y="1066800"/>
            <a:ext cx="3733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066800" y="1752600"/>
            <a:ext cx="4495800" cy="5715000"/>
          </a:xfrm>
          <a:prstGeom prst="rect">
            <a:avLst/>
          </a:prstGeom>
          <a:noFill/>
          <a:ln w="9525">
            <a:noFill/>
            <a:prstDash val="lg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11.30h 	Animation Kid’s Xmas Parade at the beach area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15.00h 	Santa clause distribute the  presents for Children  in our amphitheater 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……………………………..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18.00h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Reception Cocktail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19.00h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Buffet opening time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19.00h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Live band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21.00h</a:t>
            </a: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Belly dancer  show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21.00h</a:t>
            </a: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Xmas Tombola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22.00h	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n>
                  <a:solidFill>
                    <a:srgbClr val="C00000"/>
                  </a:solidFill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Live band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b="1" dirty="0" smtClean="0">
              <a:ln>
                <a:solidFill>
                  <a:srgbClr val="C00000"/>
                </a:solidFill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383" y="968514"/>
            <a:ext cx="628761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8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CHRISTMAS PROGRAM </a:t>
            </a:r>
            <a:endParaRPr lang="en-US" sz="4000" b="1" dirty="0">
              <a:ln w="11430"/>
              <a:solidFill>
                <a:srgbClr val="8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5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Food &amp; Beverage Manager</dc:creator>
  <cp:lastModifiedBy>Food &amp; Beverage Manager</cp:lastModifiedBy>
  <cp:revision>3</cp:revision>
  <cp:lastPrinted>2014-11-17T14:41:21Z</cp:lastPrinted>
  <dcterms:created xsi:type="dcterms:W3CDTF">2006-08-16T00:00:00Z</dcterms:created>
  <dcterms:modified xsi:type="dcterms:W3CDTF">2015-11-03T07:44:35Z</dcterms:modified>
</cp:coreProperties>
</file>