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92" y="-7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3398"/>
            <a:ext cx="2160271" cy="109213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1" y="513398"/>
            <a:ext cx="6267451" cy="109213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2" y="2987041"/>
            <a:ext cx="4213860" cy="844772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7282" y="2987041"/>
            <a:ext cx="4213860" cy="844772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2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2" y="3044824"/>
            <a:ext cx="5656263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8" y="2149158"/>
            <a:ext cx="5658484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8" y="3044824"/>
            <a:ext cx="5658484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1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4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909E0-B669-4B95-BC71-81F4F49923B3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648-50D0-4E04-85CD-6AE256647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85800"/>
            <a:ext cx="11049000" cy="8217634"/>
          </a:xfrm>
          <a:prstGeom prst="rect">
            <a:avLst/>
          </a:prstGeom>
          <a:noFill/>
          <a:ln w="2857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000" dirty="0" smtClean="0">
              <a:latin typeface="Arial Black" pitchFamily="34" charset="0"/>
            </a:endParaRPr>
          </a:p>
          <a:p>
            <a:pPr algn="ctr"/>
            <a:endParaRPr lang="en-US" sz="2000" dirty="0" smtClean="0">
              <a:latin typeface="Arial Black" pitchFamily="34" charset="0"/>
            </a:endParaRPr>
          </a:p>
          <a:p>
            <a:pPr algn="ctr"/>
            <a:endParaRPr lang="en-US" sz="2000" dirty="0" smtClean="0">
              <a:latin typeface="Arial Black" pitchFamily="34" charset="0"/>
            </a:endParaRPr>
          </a:p>
          <a:p>
            <a:pPr algn="ctr"/>
            <a:r>
              <a:rPr lang="ru-RU" sz="2000" dirty="0" smtClean="0">
                <a:latin typeface="Arial Black" pitchFamily="34" charset="0"/>
              </a:rPr>
              <a:t>Новогодняя развлекательная программа</a:t>
            </a:r>
            <a:endParaRPr lang="en-US" sz="2000" dirty="0" smtClean="0">
              <a:latin typeface="Arial Black" pitchFamily="34" charset="0"/>
            </a:endParaRPr>
          </a:p>
          <a:p>
            <a:endParaRPr lang="ru-RU" sz="1600" u="sng" dirty="0" smtClean="0">
              <a:latin typeface="Arial Black" pitchFamily="34" charset="0"/>
            </a:endParaRPr>
          </a:p>
          <a:p>
            <a:endParaRPr lang="ru-RU" sz="1600" u="sng" dirty="0" smtClean="0">
              <a:latin typeface="Arial Black" pitchFamily="34" charset="0"/>
            </a:endParaRPr>
          </a:p>
          <a:p>
            <a:endParaRPr lang="en-US" sz="1400" dirty="0" smtClean="0"/>
          </a:p>
          <a:p>
            <a:pPr algn="ctr"/>
            <a:r>
              <a:rPr lang="ru-RU" sz="2400" u="sng" dirty="0" smtClean="0">
                <a:latin typeface="Arial Black" pitchFamily="34" charset="0"/>
              </a:rPr>
              <a:t>Канун Нового Года 31 Декабря</a:t>
            </a:r>
            <a:endParaRPr lang="en-US" sz="1600" u="sng" dirty="0" smtClean="0">
              <a:latin typeface="Arial Black" pitchFamily="34" charset="0"/>
            </a:endParaRPr>
          </a:p>
          <a:p>
            <a:endParaRPr lang="en-US" sz="1600" b="1" u="sng" dirty="0" smtClean="0">
              <a:latin typeface="Calibri" pitchFamily="34" charset="0"/>
            </a:endParaRPr>
          </a:p>
          <a:p>
            <a:endParaRPr lang="en-US" sz="1600" b="1" u="sng" dirty="0" smtClean="0">
              <a:latin typeface="Calibri" pitchFamily="34" charset="0"/>
            </a:endParaRPr>
          </a:p>
          <a:p>
            <a:endParaRPr lang="en-US" sz="1600" b="1" u="sng" dirty="0" smtClean="0">
              <a:latin typeface="Calibri" pitchFamily="34" charset="0"/>
            </a:endParaRPr>
          </a:p>
          <a:p>
            <a:pPr algn="ctr"/>
            <a:r>
              <a:rPr lang="en-US" sz="1800" b="1" i="1" u="sng" dirty="0" smtClean="0">
                <a:latin typeface="Calibri" pitchFamily="34" charset="0"/>
              </a:rPr>
              <a:t>INTERNATIONAL NIGHT</a:t>
            </a:r>
          </a:p>
          <a:p>
            <a:r>
              <a:rPr lang="ar-EG" sz="1600" b="1" u="sng" dirty="0" smtClean="0">
                <a:latin typeface="Calibri" pitchFamily="34" charset="0"/>
              </a:rPr>
              <a:t>ِِِِ</a:t>
            </a:r>
            <a:endParaRPr lang="en-US" sz="1600" b="1" u="sng" dirty="0" smtClean="0">
              <a:latin typeface="Calibri" pitchFamily="34" charset="0"/>
            </a:endParaRPr>
          </a:p>
          <a:p>
            <a:r>
              <a:rPr lang="ru-RU" sz="2400" b="1" u="sng" dirty="0" smtClean="0"/>
              <a:t>Терраса главного ресторана</a:t>
            </a:r>
            <a:endParaRPr lang="en-US" sz="2400" b="1" u="sng" dirty="0" smtClean="0">
              <a:latin typeface="Arial Black" pitchFamily="34" charset="0"/>
            </a:endParaRPr>
          </a:p>
          <a:p>
            <a:r>
              <a:rPr lang="ru-RU" sz="1400" dirty="0" smtClean="0">
                <a:latin typeface="Calibri" pitchFamily="34" charset="0"/>
              </a:rPr>
              <a:t>Начало праздничной программы в 20:00</a:t>
            </a:r>
            <a:endParaRPr lang="en-US" sz="1400" dirty="0" smtClean="0">
              <a:latin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</a:rPr>
              <a:t>20:00-20:30  </a:t>
            </a:r>
            <a:r>
              <a:rPr lang="ru-RU" sz="1400" dirty="0" smtClean="0">
                <a:latin typeface="Calibri" pitchFamily="34" charset="0"/>
              </a:rPr>
              <a:t>Легкая музыка от нашего Диджея</a:t>
            </a:r>
          </a:p>
          <a:p>
            <a:r>
              <a:rPr lang="en-US" sz="1400" dirty="0" smtClean="0">
                <a:latin typeface="Calibri" pitchFamily="34" charset="0"/>
              </a:rPr>
              <a:t>20:30- </a:t>
            </a:r>
            <a:r>
              <a:rPr lang="ru-RU" sz="1400" dirty="0" smtClean="0">
                <a:latin typeface="Calibri" pitchFamily="34" charset="0"/>
              </a:rPr>
              <a:t>21:</a:t>
            </a:r>
            <a:r>
              <a:rPr lang="en-US" sz="1400" dirty="0" smtClean="0">
                <a:latin typeface="Calibri" pitchFamily="34" charset="0"/>
              </a:rPr>
              <a:t>15 </a:t>
            </a:r>
            <a:r>
              <a:rPr lang="ru-RU" sz="1400" dirty="0" smtClean="0">
                <a:latin typeface="Calibri" pitchFamily="34" charset="0"/>
              </a:rPr>
              <a:t>Живая музыка в исполнении </a:t>
            </a:r>
            <a:r>
              <a:rPr lang="en-US" sz="1400" dirty="0" smtClean="0"/>
              <a:t>“AHMED SAMI”</a:t>
            </a:r>
          </a:p>
          <a:p>
            <a:r>
              <a:rPr lang="en-US" sz="1400" dirty="0" smtClean="0">
                <a:latin typeface="Calibri" pitchFamily="34" charset="0"/>
              </a:rPr>
              <a:t>21:30-22:00 </a:t>
            </a:r>
            <a:r>
              <a:rPr lang="ru-RU" sz="1400" dirty="0" smtClean="0"/>
              <a:t>Шоу Танец живота</a:t>
            </a:r>
            <a:r>
              <a:rPr lang="en-US" sz="1400" dirty="0" smtClean="0"/>
              <a:t> </a:t>
            </a:r>
            <a:endParaRPr lang="en-US" sz="1400" dirty="0" smtClean="0">
              <a:latin typeface="Calibri" pitchFamily="34" charset="0"/>
            </a:endParaRPr>
          </a:p>
          <a:p>
            <a:r>
              <a:rPr lang="ru-RU" sz="1400" dirty="0" smtClean="0">
                <a:latin typeface="Calibri" pitchFamily="34" charset="0"/>
              </a:rPr>
              <a:t>22:00</a:t>
            </a:r>
            <a:r>
              <a:rPr lang="en-US" sz="1400" dirty="0" smtClean="0">
                <a:latin typeface="Calibri" pitchFamily="34" charset="0"/>
              </a:rPr>
              <a:t>-22:30 </a:t>
            </a:r>
            <a:r>
              <a:rPr lang="ru-RU" sz="1400" dirty="0" smtClean="0">
                <a:latin typeface="Calibri" pitchFamily="34" charset="0"/>
              </a:rPr>
              <a:t>Живая музыка в исполнении </a:t>
            </a:r>
            <a:r>
              <a:rPr lang="en-US" sz="1400" dirty="0" smtClean="0"/>
              <a:t>“AHMED SAMI”</a:t>
            </a:r>
          </a:p>
          <a:p>
            <a:r>
              <a:rPr lang="en-US" sz="1400" dirty="0" smtClean="0">
                <a:latin typeface="Calibri" pitchFamily="34" charset="0"/>
              </a:rPr>
              <a:t>22:30-23:10 INTERNATIONAL </a:t>
            </a:r>
            <a:r>
              <a:rPr lang="ru-RU" sz="1400" dirty="0" smtClean="0"/>
              <a:t>шоу от анимационной команды</a:t>
            </a:r>
            <a:endParaRPr lang="ru-RU" sz="1400" dirty="0" smtClean="0">
              <a:latin typeface="Calibri" pitchFamily="34" charset="0"/>
            </a:endParaRPr>
          </a:p>
          <a:p>
            <a:r>
              <a:rPr lang="ru-RU" sz="1400" dirty="0" smtClean="0">
                <a:latin typeface="Calibri" pitchFamily="34" charset="0"/>
              </a:rPr>
              <a:t>23:15-  00</a:t>
            </a:r>
            <a:r>
              <a:rPr lang="en-US" sz="1400" dirty="0" smtClean="0">
                <a:latin typeface="Calibri" pitchFamily="34" charset="0"/>
              </a:rPr>
              <a:t>:00 </a:t>
            </a:r>
            <a:r>
              <a:rPr lang="ru-RU" sz="1400" dirty="0" smtClean="0">
                <a:latin typeface="Calibri" pitchFamily="34" charset="0"/>
              </a:rPr>
              <a:t>Живая музыка в исполнении </a:t>
            </a:r>
            <a:r>
              <a:rPr lang="en-US" sz="1400" dirty="0" smtClean="0"/>
              <a:t>“AHMED SAMI”</a:t>
            </a:r>
            <a:endParaRPr lang="ru-RU" sz="1400" dirty="0" smtClean="0">
              <a:latin typeface="Calibri" pitchFamily="34" charset="0"/>
            </a:endParaRPr>
          </a:p>
          <a:p>
            <a:r>
              <a:rPr lang="ru-RU" sz="1400" dirty="0" smtClean="0">
                <a:latin typeface="Calibri" pitchFamily="34" charset="0"/>
              </a:rPr>
              <a:t>00:00 Обратный отсчет</a:t>
            </a:r>
          </a:p>
          <a:p>
            <a:r>
              <a:rPr lang="ru-RU" sz="1400" dirty="0" smtClean="0">
                <a:latin typeface="Calibri" pitchFamily="34" charset="0"/>
              </a:rPr>
              <a:t>00:05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ru-RU" sz="1400" dirty="0" smtClean="0"/>
              <a:t>Резидент "ди-джей" MIZA</a:t>
            </a:r>
            <a:endParaRPr lang="ru-RU" sz="1400" dirty="0" smtClean="0">
              <a:latin typeface="Calibri" pitchFamily="34" charset="0"/>
            </a:endParaRPr>
          </a:p>
          <a:p>
            <a:r>
              <a:rPr lang="ru-RU" sz="1400" dirty="0" smtClean="0">
                <a:latin typeface="Calibri" pitchFamily="34" charset="0"/>
              </a:rPr>
              <a:t>01:00 Дискотека</a:t>
            </a:r>
            <a:endParaRPr lang="en-US" sz="1400" dirty="0" smtClean="0">
              <a:latin typeface="Calibri" pitchFamily="34" charset="0"/>
            </a:endParaRPr>
          </a:p>
          <a:p>
            <a:endParaRPr lang="ru-RU" sz="1400" dirty="0" smtClean="0">
              <a:latin typeface="Calibri" pitchFamily="34" charset="0"/>
            </a:endParaRPr>
          </a:p>
          <a:p>
            <a:r>
              <a:rPr lang="ru-RU" sz="1600" b="1" u="sng" dirty="0" smtClean="0">
                <a:latin typeface="Arial Black" pitchFamily="34" charset="0"/>
              </a:rPr>
              <a:t>Ночной Клуб Норманди </a:t>
            </a:r>
            <a:r>
              <a:rPr lang="en-US" sz="1600" b="1" u="sng" dirty="0" smtClean="0">
                <a:latin typeface="Arial Black" pitchFamily="34" charset="0"/>
              </a:rPr>
              <a:t>II</a:t>
            </a:r>
            <a:endParaRPr lang="en-US" sz="1600" u="sng" dirty="0" smtClean="0">
              <a:latin typeface="Arial Black" pitchFamily="34" charset="0"/>
            </a:endParaRPr>
          </a:p>
          <a:p>
            <a:r>
              <a:rPr lang="en-US" sz="1400" dirty="0" smtClean="0"/>
              <a:t>01:00 </a:t>
            </a:r>
            <a:r>
              <a:rPr lang="ru-RU" sz="1400" dirty="0" smtClean="0"/>
              <a:t>Дискотека с ди-джей "Али“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8382000"/>
            <a:ext cx="1320800" cy="487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glob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685800"/>
            <a:ext cx="1066800" cy="990600"/>
          </a:xfrm>
          <a:prstGeom prst="rect">
            <a:avLst/>
          </a:prstGeom>
        </p:spPr>
      </p:pic>
      <p:pic>
        <p:nvPicPr>
          <p:cNvPr id="7" name="Picture 6" descr="glob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15600" y="685800"/>
            <a:ext cx="1244600" cy="990600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8" name="Picture 7" descr="glob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8001000"/>
            <a:ext cx="1066800" cy="838200"/>
          </a:xfrm>
          <a:prstGeom prst="rect">
            <a:avLst/>
          </a:prstGeom>
          <a:scene3d>
            <a:camera prst="orthographicFront">
              <a:rot lat="0" lon="10800000" rev="10800000"/>
            </a:camera>
            <a:lightRig rig="threePt" dir="t"/>
          </a:scene3d>
        </p:spPr>
      </p:pic>
      <p:pic>
        <p:nvPicPr>
          <p:cNvPr id="9" name="Picture 8" descr="glob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20400" y="8001000"/>
            <a:ext cx="939800" cy="914400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pic>
        <p:nvPicPr>
          <p:cNvPr id="11" name="Picture 10" descr="Santa 3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96200" y="4800600"/>
            <a:ext cx="3124200" cy="2324100"/>
          </a:xfrm>
          <a:prstGeom prst="roundRect">
            <a:avLst/>
          </a:prstGeom>
          <a:scene3d>
            <a:camera prst="perspectiveLeft"/>
            <a:lightRig rig="threePt" dir="t"/>
          </a:scene3d>
          <a:sp3d>
            <a:bevelT w="114300" prst="artDeco"/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89</Words>
  <Application>Microsoft Office PowerPoint</Application>
  <PresentationFormat>A3 Paper (297x420 mm)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rec1</dc:creator>
  <cp:lastModifiedBy>GR01</cp:lastModifiedBy>
  <cp:revision>34</cp:revision>
  <dcterms:created xsi:type="dcterms:W3CDTF">2009-12-17T08:25:00Z</dcterms:created>
  <dcterms:modified xsi:type="dcterms:W3CDTF">2015-12-21T15:37:01Z</dcterms:modified>
</cp:coreProperties>
</file>