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0E84-751E-4E9B-9550-5F211D6920DD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A9C4-6BFB-4F59-A1DC-44BFAAC84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tx2"/>
                </a:solidFill>
              </a:rPr>
              <a:t>WELCOME TO HILTON SHARKS BAY</a:t>
            </a:r>
            <a:br>
              <a:rPr lang="en-US" sz="4000" kern="0" dirty="0">
                <a:solidFill>
                  <a:schemeClr val="tx2"/>
                </a:solidFill>
              </a:rPr>
            </a:br>
            <a:r>
              <a:rPr lang="en-US" sz="1800" kern="0" dirty="0" err="1">
                <a:solidFill>
                  <a:schemeClr val="tx2"/>
                </a:solidFill>
              </a:rPr>
              <a:t>Ras</a:t>
            </a:r>
            <a:r>
              <a:rPr lang="en-US" sz="1800" kern="0" dirty="0">
                <a:solidFill>
                  <a:schemeClr val="tx2"/>
                </a:solidFill>
              </a:rPr>
              <a:t> </a:t>
            </a:r>
            <a:r>
              <a:rPr lang="en-US" sz="1800" kern="0" dirty="0" err="1">
                <a:solidFill>
                  <a:schemeClr val="tx2"/>
                </a:solidFill>
              </a:rPr>
              <a:t>Nusrani</a:t>
            </a:r>
            <a:r>
              <a:rPr lang="en-US" sz="1800" kern="0" dirty="0">
                <a:solidFill>
                  <a:schemeClr val="tx2"/>
                </a:solidFill>
              </a:rPr>
              <a:t>, Sharks Bay, Sharm EL Sheikh, 203, Egypt TEL: 20-69-360-3333 </a:t>
            </a:r>
            <a:endParaRPr lang="en-GB" sz="1800" kern="0" dirty="0">
              <a:solidFill>
                <a:schemeClr val="tx2"/>
              </a:solidFill>
            </a:endParaRPr>
          </a:p>
        </p:txBody>
      </p:sp>
      <p:pic>
        <p:nvPicPr>
          <p:cNvPr id="15362" name="Picture 2" descr="L:\Res\photos\Pools\87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75538" cy="45832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32848" t="36292" r="8090" b="19897"/>
          <a:stretch>
            <a:fillRect/>
          </a:stretch>
        </p:blipFill>
        <p:spPr bwMode="auto">
          <a:xfrm>
            <a:off x="-1143000" y="0"/>
            <a:ext cx="11624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L:\Res\photos\Beach\SSHSBHI_Beach.tif"/>
          <p:cNvPicPr>
            <a:picLocks noChangeAspect="1" noChangeArrowheads="1"/>
          </p:cNvPicPr>
          <p:nvPr/>
        </p:nvPicPr>
        <p:blipFill>
          <a:blip r:embed="rId3" cstate="print"/>
          <a:srcRect t="16129"/>
          <a:stretch>
            <a:fillRect/>
          </a:stretch>
        </p:blipFill>
        <p:spPr bwMode="auto">
          <a:xfrm>
            <a:off x="5601351" y="304800"/>
            <a:ext cx="354264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2.gstatic.com/images?q=tbn:ANd9GcTHCDRfxCO5da_42kH0rLHHFciJriokMeuGSd6fCOcBygSUGx7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5010150"/>
            <a:ext cx="2286000" cy="1712294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QBkkfe1zrGVu0ZVWe9y7Kq911Kh0WQd6IltDGIyX4jEk7uNIX0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762000"/>
            <a:ext cx="2619375" cy="1743076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</a:t>
            </a:r>
          </a:p>
          <a:p>
            <a:pPr marL="285750" indent="-285750"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5 min drive from Sharm el Sheikh international Airport . </a:t>
            </a:r>
          </a:p>
          <a:p>
            <a:pPr marL="285750" indent="-285750" algn="just">
              <a:spcAft>
                <a:spcPts val="1200"/>
              </a:spcAft>
            </a:pP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 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5181600"/>
            <a:ext cx="3581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</a:t>
            </a:r>
            <a:endParaRPr lang="en-GB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 algn="just"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Only 15 min drive to downtown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Naama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Bay.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Hotel Shuttle bus available  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39624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</a:t>
            </a:r>
          </a:p>
          <a:p>
            <a:pPr marL="285750" indent="-285750"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The resort is in walking distance to SOHO SQUARE.</a:t>
            </a:r>
          </a:p>
          <a:p>
            <a:pPr marL="285750" indent="-285750" algn="just">
              <a:spcAft>
                <a:spcPts val="1200"/>
              </a:spcAft>
            </a:pP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    </a:t>
            </a:r>
          </a:p>
        </p:txBody>
      </p:sp>
      <p:pic>
        <p:nvPicPr>
          <p:cNvPr id="2054" name="Picture 6" descr="http://t2.gstatic.com/images?q=tbn:ANd9GcRLpI02crMVtnLF4BMeAIvemnvVLZvmUmP-R2shXc1VkK5Jn_zI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514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Res\photos\old photos\Hilton Sharks Bay Resort - beach &amp; terr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3635" y="0"/>
            <a:ext cx="1037126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-304800"/>
            <a:ext cx="70104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Hilton Sharks Bay Resort offers a variety of 13 Restaurants and Bars, a private Beach, 7 pools and 629 newly refurbished guestrooms and suites. 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It has an onsite diving centre, medical clinic, shopping arcades, mini golf course, tennis court, pools with slides and  2 kids clubs.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Res\photos\old photos\Pool with Water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  <p:pic>
        <p:nvPicPr>
          <p:cNvPr id="2" name="Picture 11" descr="L:\Res\photos\Guest Rooms\Standard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7503"/>
          <a:stretch>
            <a:fillRect/>
          </a:stretch>
        </p:blipFill>
        <p:spPr bwMode="auto">
          <a:xfrm>
            <a:off x="-228600" y="3962400"/>
            <a:ext cx="457062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4800600"/>
            <a:ext cx="4114800" cy="1676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GB" b="1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Standard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Room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This Art Deco-style 28m²/301sq.ft room with a balcony or terrace in cool has 1 king bed.  Some rooms have a garden view and some have large, opening windows. Maximum occupancy 2 adults, 1 child.</a:t>
            </a:r>
            <a:endParaRPr lang="en-GB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Res\photos\Pools\87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2150" y="-911225"/>
            <a:ext cx="13069888" cy="8680450"/>
          </a:xfrm>
          <a:prstGeom prst="rect">
            <a:avLst/>
          </a:prstGeom>
          <a:noFill/>
        </p:spPr>
      </p:pic>
      <p:pic>
        <p:nvPicPr>
          <p:cNvPr id="3" name="Picture 12" descr="L:\Res\photos\Guest Rooms\King Deluxe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20004"/>
          <a:stretch>
            <a:fillRect/>
          </a:stretch>
        </p:blipFill>
        <p:spPr bwMode="auto">
          <a:xfrm>
            <a:off x="-228600" y="304800"/>
            <a:ext cx="43195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67200" y="304800"/>
            <a:ext cx="51054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GB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Deluxe </a:t>
            </a: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Room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This 41m²/440sq.ft  Deluxe room offering a seating area with sofa and direct access to a relaxing terrace and pool area. The spacious room, in cool, calm tones, has 1 king bed and a sofa bed. Catch up on work at the desk or relax and enjoy the beautiful views. Maximum occupancy 2 adults, 2 children (under 7 years).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810000"/>
            <a:ext cx="49101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" name="Picture 5" descr="L:\Res\photos\Bar\87227.jpg"/>
          <p:cNvPicPr>
            <a:picLocks noChangeAspect="1" noChangeArrowheads="1"/>
          </p:cNvPicPr>
          <p:nvPr/>
        </p:nvPicPr>
        <p:blipFill>
          <a:blip r:embed="rId2" cstate="print"/>
          <a:srcRect l="4112" t="34059"/>
          <a:stretch>
            <a:fillRect/>
          </a:stretch>
        </p:blipFill>
        <p:spPr bwMode="auto">
          <a:xfrm>
            <a:off x="5257800" y="381000"/>
            <a:ext cx="3581400" cy="16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L:\Res\photos\Bar\91722.jpg"/>
          <p:cNvPicPr>
            <a:picLocks noChangeAspect="1" noChangeArrowheads="1"/>
          </p:cNvPicPr>
          <p:nvPr/>
        </p:nvPicPr>
        <p:blipFill>
          <a:blip r:embed="rId3" cstate="print"/>
          <a:srcRect t="12265" b="19049"/>
          <a:stretch>
            <a:fillRect/>
          </a:stretch>
        </p:blipFill>
        <p:spPr bwMode="auto">
          <a:xfrm>
            <a:off x="5257800" y="4648200"/>
            <a:ext cx="36099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L:\Res\photos\Bar\91732.jpg"/>
          <p:cNvPicPr>
            <a:picLocks noChangeAspect="1" noChangeArrowheads="1"/>
          </p:cNvPicPr>
          <p:nvPr/>
        </p:nvPicPr>
        <p:blipFill>
          <a:blip r:embed="rId4" cstate="print"/>
          <a:srcRect t="21104" b="15585"/>
          <a:stretch>
            <a:fillRect/>
          </a:stretch>
        </p:blipFill>
        <p:spPr bwMode="auto">
          <a:xfrm>
            <a:off x="5257800" y="2438400"/>
            <a:ext cx="357346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L:\Res\photos\Bar\87226.jpg"/>
          <p:cNvPicPr>
            <a:picLocks noChangeAspect="1" noChangeArrowheads="1"/>
          </p:cNvPicPr>
          <p:nvPr/>
        </p:nvPicPr>
        <p:blipFill>
          <a:blip r:embed="rId5" cstate="print"/>
          <a:srcRect t="21201" b="41531"/>
          <a:stretch>
            <a:fillRect/>
          </a:stretch>
        </p:blipFill>
        <p:spPr bwMode="auto">
          <a:xfrm>
            <a:off x="5257800" y="381000"/>
            <a:ext cx="35909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:\Res\photos\Bar\87229.jpg"/>
          <p:cNvPicPr>
            <a:picLocks noChangeAspect="1" noChangeArrowheads="1"/>
          </p:cNvPicPr>
          <p:nvPr/>
        </p:nvPicPr>
        <p:blipFill>
          <a:blip r:embed="rId6" cstate="print"/>
          <a:srcRect t="24467" b="467"/>
          <a:stretch>
            <a:fillRect/>
          </a:stretch>
        </p:blipFill>
        <p:spPr bwMode="auto">
          <a:xfrm>
            <a:off x="5257800" y="2438400"/>
            <a:ext cx="3581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:\Res\photos\Bar\SSHSBHI_Sunset_Bar.tif"/>
          <p:cNvPicPr>
            <a:picLocks noChangeAspect="1" noChangeArrowheads="1"/>
          </p:cNvPicPr>
          <p:nvPr/>
        </p:nvPicPr>
        <p:blipFill>
          <a:blip r:embed="rId7" cstate="print"/>
          <a:srcRect l="17241" t="38725" b="3172"/>
          <a:stretch>
            <a:fillRect/>
          </a:stretch>
        </p:blipFill>
        <p:spPr bwMode="auto">
          <a:xfrm>
            <a:off x="5257800" y="381000"/>
            <a:ext cx="3581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1600200"/>
            <a:ext cx="403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Hilton Sharks Bay offers a various range of international cuisines as part of </a:t>
            </a: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all inclusive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and a la carte.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11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Bars are accessible all day and open until sunset.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aseline="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Daily Entertainment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and Animation Program is provided for all age.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Please review AI formula for full update on the All inclusive concept of Hilton Sharks Bay.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"/>
            <a:ext cx="3590924" cy="16764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68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WELCOME TO HILTON SHARKS BAY Ras Nusrani, Sharks Bay, Sharm EL Sheikh, 203, Egypt TEL: 20-69-360-3333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melaniestrobel</dc:creator>
  <cp:lastModifiedBy>farouk10</cp:lastModifiedBy>
  <cp:revision>16</cp:revision>
  <dcterms:created xsi:type="dcterms:W3CDTF">2013-03-06T14:44:39Z</dcterms:created>
  <dcterms:modified xsi:type="dcterms:W3CDTF">2016-12-03T11:10:32Z</dcterms:modified>
</cp:coreProperties>
</file>