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6858000" cy="9906000" type="A4"/>
  <p:notesSz cx="9867900" cy="140954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342077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684154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1026231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1368308" algn="l" rtl="0" fontAlgn="base">
      <a:spcBef>
        <a:spcPct val="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1710385" algn="l" defTabSz="684154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6pPr>
    <a:lvl7pPr marL="2052462" algn="l" defTabSz="684154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7pPr>
    <a:lvl8pPr marL="2394539" algn="l" defTabSz="684154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8pPr>
    <a:lvl9pPr marL="2736616" algn="l" defTabSz="684154" rtl="0" eaLnBrk="1" latinLnBrk="0" hangingPunct="1">
      <a:defRPr sz="19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7C2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2742" y="-13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2763" y="0"/>
            <a:ext cx="4275137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927" tIns="68464" rIns="136927" bIns="68464" numCol="1" anchor="t" anchorCtr="0" compatLnSpc="1">
            <a:prstTxWarp prst="textNoShape">
              <a:avLst/>
            </a:prstTxWarp>
          </a:bodyPr>
          <a:lstStyle>
            <a:lvl1pPr algn="r" defTabSz="1368425">
              <a:defRPr sz="18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0" y="0"/>
            <a:ext cx="4275138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927" tIns="68464" rIns="136927" bIns="68464" numCol="1" anchor="t" anchorCtr="0" compatLnSpc="1">
            <a:prstTxWarp prst="textNoShape">
              <a:avLst/>
            </a:prstTxWarp>
          </a:bodyPr>
          <a:lstStyle>
            <a:lvl1pPr defTabSz="1368425">
              <a:defRPr sz="18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592763" y="13390563"/>
            <a:ext cx="4275137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927" tIns="68464" rIns="136927" bIns="68464" numCol="1" anchor="b" anchorCtr="0" compatLnSpc="1">
            <a:prstTxWarp prst="textNoShape">
              <a:avLst/>
            </a:prstTxWarp>
          </a:bodyPr>
          <a:lstStyle>
            <a:lvl1pPr algn="r" defTabSz="1368425">
              <a:defRPr sz="18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0" y="13390563"/>
            <a:ext cx="4275138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927" tIns="68464" rIns="136927" bIns="68464" numCol="1" anchor="b" anchorCtr="0" compatLnSpc="1">
            <a:prstTxWarp prst="textNoShape">
              <a:avLst/>
            </a:prstTxWarp>
          </a:bodyPr>
          <a:lstStyle>
            <a:lvl1pPr defTabSz="1368425">
              <a:defRPr sz="1800"/>
            </a:lvl1pPr>
          </a:lstStyle>
          <a:p>
            <a:fld id="{023A4BCC-CCB7-4B0B-83BF-C3DB1F4AD24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804" y="3077200"/>
            <a:ext cx="5828393" cy="21239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474" y="5613891"/>
            <a:ext cx="4801054" cy="2530551"/>
          </a:xfrm>
        </p:spPr>
        <p:txBody>
          <a:bodyPr/>
          <a:lstStyle>
            <a:lvl1pPr marL="0" indent="0" algn="ctr">
              <a:buNone/>
              <a:defRPr/>
            </a:lvl1pPr>
            <a:lvl2pPr marL="342077" indent="0" algn="ctr">
              <a:buNone/>
              <a:defRPr/>
            </a:lvl2pPr>
            <a:lvl3pPr marL="684154" indent="0" algn="ctr">
              <a:buNone/>
              <a:defRPr/>
            </a:lvl3pPr>
            <a:lvl4pPr marL="1026231" indent="0" algn="ctr">
              <a:buNone/>
              <a:defRPr/>
            </a:lvl4pPr>
            <a:lvl5pPr marL="1368308" indent="0" algn="ctr">
              <a:buNone/>
              <a:defRPr/>
            </a:lvl5pPr>
            <a:lvl6pPr marL="1710385" indent="0" algn="ctr">
              <a:buNone/>
              <a:defRPr/>
            </a:lvl6pPr>
            <a:lvl7pPr marL="2052462" indent="0" algn="ctr">
              <a:buNone/>
              <a:defRPr/>
            </a:lvl7pPr>
            <a:lvl8pPr marL="2394539" indent="0" algn="ctr">
              <a:buNone/>
              <a:defRPr/>
            </a:lvl8pPr>
            <a:lvl9pPr marL="2736616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95206-B750-4D97-893D-94A6CE594A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50B44-2A73-40BF-A869-9317094AC9D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278" y="396781"/>
            <a:ext cx="1543276" cy="845154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447" y="396781"/>
            <a:ext cx="4520974" cy="845154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98780-A4BC-4CAD-B87E-E9D09B056A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8A0715-41A1-41F0-9DAE-A75AAA5AE6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018" y="6365686"/>
            <a:ext cx="5829527" cy="196670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2018" y="4198748"/>
            <a:ext cx="5829527" cy="2166938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077" indent="0">
              <a:buNone/>
              <a:defRPr sz="1300"/>
            </a:lvl2pPr>
            <a:lvl3pPr marL="684154" indent="0">
              <a:buNone/>
              <a:defRPr sz="1200"/>
            </a:lvl3pPr>
            <a:lvl4pPr marL="1026231" indent="0">
              <a:buNone/>
              <a:defRPr sz="1000"/>
            </a:lvl4pPr>
            <a:lvl5pPr marL="1368308" indent="0">
              <a:buNone/>
              <a:defRPr sz="1000"/>
            </a:lvl5pPr>
            <a:lvl6pPr marL="1710385" indent="0">
              <a:buNone/>
              <a:defRPr sz="1000"/>
            </a:lvl6pPr>
            <a:lvl7pPr marL="2052462" indent="0">
              <a:buNone/>
              <a:defRPr sz="1000"/>
            </a:lvl7pPr>
            <a:lvl8pPr marL="2394539" indent="0">
              <a:buNone/>
              <a:defRPr sz="1000"/>
            </a:lvl8pPr>
            <a:lvl9pPr marL="273661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9A4CA4-12A4-4618-A1F0-4F628F73BE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447" y="2311891"/>
            <a:ext cx="3032125" cy="65364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3429" y="2311891"/>
            <a:ext cx="3032125" cy="65364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1588F-8898-42B7-8A3E-B30E4FB297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447" y="2217303"/>
            <a:ext cx="3030991" cy="92377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077" indent="0">
              <a:buNone/>
              <a:defRPr sz="1500" b="1"/>
            </a:lvl2pPr>
            <a:lvl3pPr marL="684154" indent="0">
              <a:buNone/>
              <a:defRPr sz="1300" b="1"/>
            </a:lvl3pPr>
            <a:lvl4pPr marL="1026231" indent="0">
              <a:buNone/>
              <a:defRPr sz="1200" b="1"/>
            </a:lvl4pPr>
            <a:lvl5pPr marL="1368308" indent="0">
              <a:buNone/>
              <a:defRPr sz="1200" b="1"/>
            </a:lvl5pPr>
            <a:lvl6pPr marL="1710385" indent="0">
              <a:buNone/>
              <a:defRPr sz="1200" b="1"/>
            </a:lvl6pPr>
            <a:lvl7pPr marL="2052462" indent="0">
              <a:buNone/>
              <a:defRPr sz="1200" b="1"/>
            </a:lvl7pPr>
            <a:lvl8pPr marL="2394539" indent="0">
              <a:buNone/>
              <a:defRPr sz="1200" b="1"/>
            </a:lvl8pPr>
            <a:lvl9pPr marL="2736616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447" y="3141078"/>
            <a:ext cx="3030991" cy="570725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429" y="2217303"/>
            <a:ext cx="3032125" cy="92377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077" indent="0">
              <a:buNone/>
              <a:defRPr sz="1500" b="1"/>
            </a:lvl2pPr>
            <a:lvl3pPr marL="684154" indent="0">
              <a:buNone/>
              <a:defRPr sz="1300" b="1"/>
            </a:lvl3pPr>
            <a:lvl4pPr marL="1026231" indent="0">
              <a:buNone/>
              <a:defRPr sz="1200" b="1"/>
            </a:lvl4pPr>
            <a:lvl5pPr marL="1368308" indent="0">
              <a:buNone/>
              <a:defRPr sz="1200" b="1"/>
            </a:lvl5pPr>
            <a:lvl6pPr marL="1710385" indent="0">
              <a:buNone/>
              <a:defRPr sz="1200" b="1"/>
            </a:lvl6pPr>
            <a:lvl7pPr marL="2052462" indent="0">
              <a:buNone/>
              <a:defRPr sz="1200" b="1"/>
            </a:lvl7pPr>
            <a:lvl8pPr marL="2394539" indent="0">
              <a:buNone/>
              <a:defRPr sz="1200" b="1"/>
            </a:lvl8pPr>
            <a:lvl9pPr marL="2736616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429" y="3141078"/>
            <a:ext cx="3032125" cy="5707251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C8E407-10FC-43B0-8920-2AB7996FA3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06B90-3942-40F2-AA24-7B0140713D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47BD93-FFB8-4D95-BA0C-97DCA56E9F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447" y="394325"/>
            <a:ext cx="2256518" cy="1678025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742" y="394325"/>
            <a:ext cx="3833812" cy="84540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447" y="2072349"/>
            <a:ext cx="2256518" cy="6775979"/>
          </a:xfrm>
        </p:spPr>
        <p:txBody>
          <a:bodyPr/>
          <a:lstStyle>
            <a:lvl1pPr marL="0" indent="0">
              <a:buNone/>
              <a:defRPr sz="1000"/>
            </a:lvl1pPr>
            <a:lvl2pPr marL="342077" indent="0">
              <a:buNone/>
              <a:defRPr sz="900"/>
            </a:lvl2pPr>
            <a:lvl3pPr marL="684154" indent="0">
              <a:buNone/>
              <a:defRPr sz="700"/>
            </a:lvl3pPr>
            <a:lvl4pPr marL="1026231" indent="0">
              <a:buNone/>
              <a:defRPr sz="700"/>
            </a:lvl4pPr>
            <a:lvl5pPr marL="1368308" indent="0">
              <a:buNone/>
              <a:defRPr sz="700"/>
            </a:lvl5pPr>
            <a:lvl6pPr marL="1710385" indent="0">
              <a:buNone/>
              <a:defRPr sz="700"/>
            </a:lvl6pPr>
            <a:lvl7pPr marL="2052462" indent="0">
              <a:buNone/>
              <a:defRPr sz="700"/>
            </a:lvl7pPr>
            <a:lvl8pPr marL="2394539" indent="0">
              <a:buNone/>
              <a:defRPr sz="700"/>
            </a:lvl8pPr>
            <a:lvl9pPr marL="273661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98C4C3-6CCF-4B72-ACC0-5F82588D38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3706" y="6934447"/>
            <a:ext cx="4115026" cy="81812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3706" y="885693"/>
            <a:ext cx="4115026" cy="5943109"/>
          </a:xfrm>
        </p:spPr>
        <p:txBody>
          <a:bodyPr/>
          <a:lstStyle>
            <a:lvl1pPr marL="0" indent="0">
              <a:buNone/>
              <a:defRPr sz="2400"/>
            </a:lvl1pPr>
            <a:lvl2pPr marL="342077" indent="0">
              <a:buNone/>
              <a:defRPr sz="2100"/>
            </a:lvl2pPr>
            <a:lvl3pPr marL="684154" indent="0">
              <a:buNone/>
              <a:defRPr sz="1800"/>
            </a:lvl3pPr>
            <a:lvl4pPr marL="1026231" indent="0">
              <a:buNone/>
              <a:defRPr sz="1500"/>
            </a:lvl4pPr>
            <a:lvl5pPr marL="1368308" indent="0">
              <a:buNone/>
              <a:defRPr sz="1500"/>
            </a:lvl5pPr>
            <a:lvl6pPr marL="1710385" indent="0">
              <a:buNone/>
              <a:defRPr sz="1500"/>
            </a:lvl6pPr>
            <a:lvl7pPr marL="2052462" indent="0">
              <a:buNone/>
              <a:defRPr sz="1500"/>
            </a:lvl7pPr>
            <a:lvl8pPr marL="2394539" indent="0">
              <a:buNone/>
              <a:defRPr sz="1500"/>
            </a:lvl8pPr>
            <a:lvl9pPr marL="2736616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3706" y="7752575"/>
            <a:ext cx="4115026" cy="1163316"/>
          </a:xfrm>
        </p:spPr>
        <p:txBody>
          <a:bodyPr/>
          <a:lstStyle>
            <a:lvl1pPr marL="0" indent="0">
              <a:buNone/>
              <a:defRPr sz="1000"/>
            </a:lvl1pPr>
            <a:lvl2pPr marL="342077" indent="0">
              <a:buNone/>
              <a:defRPr sz="900"/>
            </a:lvl2pPr>
            <a:lvl3pPr marL="684154" indent="0">
              <a:buNone/>
              <a:defRPr sz="700"/>
            </a:lvl3pPr>
            <a:lvl4pPr marL="1026231" indent="0">
              <a:buNone/>
              <a:defRPr sz="700"/>
            </a:lvl4pPr>
            <a:lvl5pPr marL="1368308" indent="0">
              <a:buNone/>
              <a:defRPr sz="700"/>
            </a:lvl5pPr>
            <a:lvl6pPr marL="1710385" indent="0">
              <a:buNone/>
              <a:defRPr sz="700"/>
            </a:lvl6pPr>
            <a:lvl7pPr marL="2052462" indent="0">
              <a:buNone/>
              <a:defRPr sz="700"/>
            </a:lvl7pPr>
            <a:lvl8pPr marL="2394539" indent="0">
              <a:buNone/>
              <a:defRPr sz="700"/>
            </a:lvl8pPr>
            <a:lvl9pPr marL="2736616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B8A34-8B31-44FD-9B34-7EBEB1B02A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447" y="396781"/>
            <a:ext cx="6173107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447" y="2311891"/>
            <a:ext cx="6173107" cy="653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447" y="9020308"/>
            <a:ext cx="1601107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defTabSz="957341">
              <a:defRPr sz="15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2697" y="9020308"/>
            <a:ext cx="2172607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ctr" defTabSz="957341">
              <a:defRPr sz="15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447" y="9020308"/>
            <a:ext cx="1601107" cy="68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>
            <a:lvl1pPr algn="r" defTabSz="957341">
              <a:defRPr sz="1500"/>
            </a:lvl1pPr>
          </a:lstStyle>
          <a:p>
            <a:fld id="{8B9C7685-C407-444D-8074-7255F7308B9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2pPr>
      <a:lvl3pPr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3pPr>
      <a:lvl4pPr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4pPr>
      <a:lvl5pPr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5pPr>
      <a:lvl6pPr marL="342077"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6pPr>
      <a:lvl7pPr marL="684154"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7pPr>
      <a:lvl8pPr marL="1026231"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8pPr>
      <a:lvl9pPr marL="1368308" algn="ctr" defTabSz="957341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</a:defRPr>
      </a:lvl9pPr>
    </p:titleStyle>
    <p:bodyStyle>
      <a:lvl1pPr marL="358706" indent="-358706" algn="l" defTabSz="957341" rtl="0" fontAlgn="base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988" indent="-299317" algn="l" defTabSz="957341" rtl="0" fontAlgn="base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7270" indent="-239929" algn="l" defTabSz="957341" rtl="0" fontAlgn="base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5940" indent="-238742" algn="l" defTabSz="957341" rtl="0" fontAlgn="base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4610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496687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2838764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180841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522918" indent="-238742" algn="l" defTabSz="957341" rtl="0" fontAlgn="base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077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4154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6231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68308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0385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2462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4539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36616" algn="l" defTabSz="68415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4" name="Picture 26" descr="D:\My Documents\My Pictures\NYE\Rotation of Rotation of globs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8001000"/>
            <a:ext cx="1169080" cy="848840"/>
          </a:xfrm>
          <a:prstGeom prst="rect">
            <a:avLst/>
          </a:prstGeom>
          <a:noFill/>
        </p:spPr>
      </p:pic>
      <p:pic>
        <p:nvPicPr>
          <p:cNvPr id="2077" name="Picture 29" descr="D:\My Documents\My Pictures\NYE\globs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066800"/>
            <a:ext cx="1174750" cy="852525"/>
          </a:xfrm>
          <a:prstGeom prst="rect">
            <a:avLst/>
          </a:prstGeom>
          <a:noFill/>
        </p:spPr>
      </p:pic>
      <p:pic>
        <p:nvPicPr>
          <p:cNvPr id="2076" name="Picture 28" descr="D:\My Documents\My Pictures\NYE\Rotation of globs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8929" y="1081235"/>
            <a:ext cx="1170214" cy="850068"/>
          </a:xfrm>
          <a:prstGeom prst="rect">
            <a:avLst/>
          </a:prstGeom>
          <a:noFill/>
        </p:spPr>
      </p:pic>
      <p:pic>
        <p:nvPicPr>
          <p:cNvPr id="10" name="Picture 9" descr="Logo Concorde High Res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667000" y="304800"/>
            <a:ext cx="1524000" cy="615661"/>
          </a:xfrm>
          <a:prstGeom prst="rect">
            <a:avLst/>
          </a:prstGeom>
        </p:spPr>
      </p:pic>
      <p:pic>
        <p:nvPicPr>
          <p:cNvPr id="1026" name="Picture 2" descr="D:\GEORGE\X-Mas 2017\00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133600"/>
            <a:ext cx="3138488" cy="6705600"/>
          </a:xfrm>
          <a:prstGeom prst="rect">
            <a:avLst/>
          </a:prstGeom>
          <a:noFill/>
        </p:spPr>
      </p:pic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1524000" y="990600"/>
            <a:ext cx="5334000" cy="7963553"/>
          </a:xfrm>
          <a:prstGeom prst="rect">
            <a:avLst/>
          </a:prstGeom>
          <a:noFill/>
          <a:ln w="38100">
            <a:solidFill>
              <a:srgbClr val="C7C200"/>
            </a:solidFill>
            <a:miter lim="800000"/>
            <a:headEnd/>
            <a:tailEnd/>
          </a:ln>
          <a:effectLst/>
        </p:spPr>
        <p:txBody>
          <a:bodyPr wrap="square" lIns="68415" tIns="34208" rIns="68415" bIns="34208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u="sng" dirty="0" smtClean="0">
                <a:solidFill>
                  <a:srgbClr val="FF0000"/>
                </a:solidFill>
                <a:latin typeface="Algerian" pitchFamily="82" charset="0"/>
              </a:rPr>
              <a:t>Christmas </a:t>
            </a:r>
          </a:p>
          <a:p>
            <a:pPr algn="ctr">
              <a:spcBef>
                <a:spcPct val="50000"/>
              </a:spcBef>
            </a:pPr>
            <a:r>
              <a:rPr lang="en-US" sz="3600" u="sng" dirty="0" smtClean="0">
                <a:solidFill>
                  <a:srgbClr val="FF0000"/>
                </a:solidFill>
                <a:latin typeface="Algerian" pitchFamily="82" charset="0"/>
              </a:rPr>
              <a:t> Program</a:t>
            </a:r>
          </a:p>
          <a:p>
            <a:pPr algn="ctr">
              <a:spcBef>
                <a:spcPct val="50000"/>
              </a:spcBef>
            </a:pPr>
            <a:r>
              <a:rPr lang="en-US" sz="2200" b="1" dirty="0" smtClean="0">
                <a:solidFill>
                  <a:srgbClr val="FF0000"/>
                </a:solidFill>
                <a:latin typeface="Aristocrat" pitchFamily="34" charset="0"/>
              </a:rPr>
              <a:t>Sunday 24</a:t>
            </a:r>
            <a:r>
              <a:rPr lang="en-US" sz="2200" b="1" baseline="30000" dirty="0" smtClean="0">
                <a:solidFill>
                  <a:srgbClr val="FF0000"/>
                </a:solidFill>
                <a:latin typeface="Aristocrat" pitchFamily="34" charset="0"/>
              </a:rPr>
              <a:t>th</a:t>
            </a:r>
            <a:r>
              <a:rPr lang="en-US" sz="2200" b="1" dirty="0" smtClean="0">
                <a:solidFill>
                  <a:srgbClr val="FF0000"/>
                </a:solidFill>
                <a:latin typeface="Aristocrat" pitchFamily="34" charset="0"/>
              </a:rPr>
              <a:t> Of December 2017</a:t>
            </a:r>
          </a:p>
          <a:p>
            <a:pPr algn="ctr">
              <a:spcBef>
                <a:spcPct val="50000"/>
              </a:spcBef>
            </a:pPr>
            <a:r>
              <a:rPr lang="en-US" sz="2200" b="1" u="sng" dirty="0" smtClean="0">
                <a:solidFill>
                  <a:srgbClr val="FF0000"/>
                </a:solidFill>
                <a:latin typeface="Aristocrat" pitchFamily="34" charset="0"/>
              </a:rPr>
              <a:t>ITALIAN RESTAURANT</a:t>
            </a:r>
          </a:p>
          <a:p>
            <a:pPr algn="ctr">
              <a:spcBef>
                <a:spcPct val="50000"/>
              </a:spcBef>
            </a:pPr>
            <a:r>
              <a:rPr lang="en-US" sz="2100" dirty="0" smtClean="0">
                <a:solidFill>
                  <a:srgbClr val="FF0000"/>
                </a:solidFill>
                <a:latin typeface="Aristocrat" pitchFamily="34" charset="0"/>
              </a:rPr>
              <a:t>Come along with your little ones and enjoy the Christmas Eve to start celebration period.</a:t>
            </a:r>
            <a:endParaRPr lang="en-US" sz="2400" b="1" dirty="0" smtClean="0">
              <a:solidFill>
                <a:srgbClr val="FF0000"/>
              </a:solidFill>
              <a:latin typeface="Aristocrat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Aristocrat" pitchFamily="34" charset="0"/>
              </a:rPr>
              <a:t>At 19:00</a:t>
            </a:r>
            <a:r>
              <a:rPr lang="en-US" sz="2400" dirty="0" smtClean="0">
                <a:solidFill>
                  <a:srgbClr val="FF0000"/>
                </a:solidFill>
                <a:latin typeface="Aristocrat" pitchFamily="34" charset="0"/>
              </a:rPr>
              <a:t> </a:t>
            </a:r>
            <a:endParaRPr lang="en-US" sz="2100" dirty="0" smtClean="0">
              <a:solidFill>
                <a:srgbClr val="FF0000"/>
              </a:solidFill>
              <a:latin typeface="Aristocrat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2100" b="1" u="sng" dirty="0" smtClean="0">
                <a:solidFill>
                  <a:srgbClr val="FF0000"/>
                </a:solidFill>
                <a:latin typeface="Arial Rounded MT Bold" pitchFamily="34" charset="0"/>
              </a:rPr>
              <a:t>Christmas Dinner</a:t>
            </a:r>
          </a:p>
          <a:p>
            <a:pPr algn="ctr">
              <a:spcBef>
                <a:spcPct val="50000"/>
              </a:spcBef>
            </a:pPr>
            <a:r>
              <a:rPr lang="en-US" sz="2100" dirty="0" smtClean="0">
                <a:solidFill>
                  <a:srgbClr val="FF0000"/>
                </a:solidFill>
                <a:latin typeface="Aristocrat" pitchFamily="34" charset="0"/>
              </a:rPr>
              <a:t>Live Music from 19:30 – 22:00 </a:t>
            </a:r>
          </a:p>
          <a:p>
            <a:pPr algn="ctr">
              <a:spcBef>
                <a:spcPct val="50000"/>
              </a:spcBef>
            </a:pPr>
            <a:r>
              <a:rPr lang="en-US" sz="2100" dirty="0" smtClean="0">
                <a:solidFill>
                  <a:srgbClr val="FF0000"/>
                </a:solidFill>
                <a:latin typeface="Aristocrat" pitchFamily="34" charset="0"/>
              </a:rPr>
              <a:t>At 20:00 Christmas Santa Clause Show </a:t>
            </a:r>
          </a:p>
          <a:p>
            <a:pPr algn="ctr">
              <a:spcBef>
                <a:spcPct val="50000"/>
              </a:spcBef>
            </a:pPr>
            <a:r>
              <a:rPr lang="en-US" sz="1500" b="1" dirty="0" smtClean="0">
                <a:solidFill>
                  <a:srgbClr val="FF0000"/>
                </a:solidFill>
                <a:latin typeface="Aristocrat" pitchFamily="34" charset="0"/>
              </a:rPr>
              <a:t>Special guest : Santa Clause</a:t>
            </a:r>
          </a:p>
          <a:p>
            <a:pPr algn="ctr">
              <a:spcBef>
                <a:spcPct val="50000"/>
              </a:spcBef>
            </a:pPr>
            <a:r>
              <a:rPr lang="en-US" sz="2400" b="1" dirty="0" smtClean="0">
                <a:solidFill>
                  <a:srgbClr val="FF0000"/>
                </a:solidFill>
                <a:latin typeface="Aristocrat" pitchFamily="34" charset="0"/>
              </a:rPr>
              <a:t>At 23:30 </a:t>
            </a:r>
          </a:p>
          <a:p>
            <a:pPr algn="ctr">
              <a:spcBef>
                <a:spcPct val="50000"/>
              </a:spcBef>
            </a:pPr>
            <a:r>
              <a:rPr lang="en-US" sz="2100" dirty="0" smtClean="0">
                <a:solidFill>
                  <a:srgbClr val="FF0000"/>
                </a:solidFill>
                <a:latin typeface="Aristocrat" pitchFamily="34" charset="0"/>
              </a:rPr>
              <a:t>Belly Dance Show </a:t>
            </a:r>
          </a:p>
          <a:p>
            <a:pPr algn="ctr">
              <a:spcBef>
                <a:spcPct val="50000"/>
              </a:spcBef>
            </a:pPr>
            <a:r>
              <a:rPr lang="en-US" sz="2100" dirty="0" smtClean="0">
                <a:solidFill>
                  <a:srgbClr val="FF0000"/>
                </a:solidFill>
                <a:latin typeface="Aristocrat" pitchFamily="34" charset="0"/>
              </a:rPr>
              <a:t>Normandy II </a:t>
            </a:r>
            <a:endParaRPr lang="en-US" sz="2100" dirty="0" smtClean="0">
              <a:solidFill>
                <a:srgbClr val="FF0000"/>
              </a:solidFill>
              <a:latin typeface="Aristocrat" pitchFamily="34" charset="0"/>
            </a:endParaRPr>
          </a:p>
          <a:p>
            <a:pPr algn="ctr">
              <a:spcBef>
                <a:spcPct val="50000"/>
              </a:spcBef>
            </a:pPr>
            <a:endParaRPr lang="en-US" sz="2100" dirty="0" smtClean="0">
              <a:solidFill>
                <a:srgbClr val="FF0000"/>
              </a:solidFill>
              <a:latin typeface="Aristocrat" pitchFamily="34" charset="0"/>
            </a:endParaRPr>
          </a:p>
        </p:txBody>
      </p:sp>
      <p:pic>
        <p:nvPicPr>
          <p:cNvPr id="2" name="Picture 2" descr="D:\GEORGE\X-Mas 2017\20171211_123243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10200" y="6781800"/>
            <a:ext cx="1302637" cy="1295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D:\GEORGE\X-Mas 2017\FB_IMG_151297427677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334000" y="4267200"/>
            <a:ext cx="1314450" cy="1447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TextBox 12"/>
          <p:cNvSpPr txBox="1"/>
          <p:nvPr/>
        </p:nvSpPr>
        <p:spPr>
          <a:xfrm>
            <a:off x="838200" y="89916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 smtClean="0">
                <a:solidFill>
                  <a:srgbClr val="FF0000"/>
                </a:solidFill>
                <a:latin typeface="Aristocrat" pitchFamily="34" charset="0"/>
              </a:rPr>
              <a:t>For Table reservation please contact Guest Relation Desk  </a:t>
            </a:r>
            <a:endParaRPr lang="en-US" sz="1800" dirty="0" smtClean="0">
              <a:solidFill>
                <a:srgbClr val="FF0000"/>
              </a:solidFill>
              <a:latin typeface="Aristocrat" pitchFamily="34" charset="0"/>
            </a:endParaRPr>
          </a:p>
        </p:txBody>
      </p:sp>
      <p:pic>
        <p:nvPicPr>
          <p:cNvPr id="2075" name="Picture 27" descr="D:\My Documents\My Pictures\NYE\Rotation of Rotation of Rotation of globs.bmp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600200" y="8001000"/>
            <a:ext cx="1169081" cy="8488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Designs\Soaring.pot</Template>
  <TotalTime>2018</TotalTime>
  <Words>62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Company>Valy Home 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valy</dc:creator>
  <cp:lastModifiedBy>Rec1</cp:lastModifiedBy>
  <cp:revision>59</cp:revision>
  <dcterms:created xsi:type="dcterms:W3CDTF">2006-06-03T17:16:39Z</dcterms:created>
  <dcterms:modified xsi:type="dcterms:W3CDTF">2017-12-11T10:46:05Z</dcterms:modified>
</cp:coreProperties>
</file>