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олотая подкова" initials="З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1" autoAdjust="0"/>
    <p:restoredTop sz="94747" autoAdjust="0"/>
  </p:normalViewPr>
  <p:slideViewPr>
    <p:cSldViewPr>
      <p:cViewPr varScale="1">
        <p:scale>
          <a:sx n="66" d="100"/>
          <a:sy n="66" d="100"/>
        </p:scale>
        <p:origin x="-15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19T14:02:40.181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2AD1-0C36-4846-8FDC-53F788E12435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61E1E-A494-444A-AFF7-1CA58F6D4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9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Гостевой дом</a:t>
            </a:r>
            <a:br>
              <a:rPr lang="ru-RU" dirty="0" smtClean="0"/>
            </a:br>
            <a:r>
              <a:rPr lang="ru-RU" dirty="0" smtClean="0"/>
              <a:t>«Золотая Подкова»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Перечень услуг, предоставляемых объектом размещения, а также технические характеристики номеров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7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/>
          <a:lstStyle/>
          <a:p>
            <a:r>
              <a:rPr lang="ru-RU" dirty="0" smtClean="0"/>
              <a:t>Собственная ванная комната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5"/>
            <a:ext cx="5652120" cy="4653136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2206625"/>
            <a:ext cx="348750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12" y="1260263"/>
            <a:ext cx="913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номере любой категории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520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476673"/>
            <a:ext cx="7754713" cy="864095"/>
          </a:xfrm>
        </p:spPr>
        <p:txBody>
          <a:bodyPr/>
          <a:lstStyle/>
          <a:p>
            <a:r>
              <a:rPr lang="ru-RU" dirty="0" smtClean="0"/>
              <a:t>Удобства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767316"/>
            <a:ext cx="8712968" cy="2614012"/>
          </a:xfrm>
        </p:spPr>
        <p:txBody>
          <a:bodyPr>
            <a:normAutofit/>
          </a:bodyPr>
          <a:lstStyle/>
          <a:p>
            <a:r>
              <a:rPr lang="ru-RU" sz="2800" dirty="0"/>
              <a:t>Для Вашего удобства </a:t>
            </a:r>
            <a:r>
              <a:rPr lang="ru-RU" sz="2800" dirty="0" smtClean="0"/>
              <a:t>во всех номерах имеются</a:t>
            </a:r>
            <a:r>
              <a:rPr lang="ru-RU" sz="2800" dirty="0"/>
              <a:t>: </a:t>
            </a:r>
            <a:endParaRPr lang="ru-RU" sz="2800" dirty="0" smtClean="0"/>
          </a:p>
          <a:p>
            <a:r>
              <a:rPr lang="ru-RU" sz="2800" dirty="0" smtClean="0"/>
              <a:t>набор </a:t>
            </a:r>
            <a:r>
              <a:rPr lang="ru-RU" sz="2800" dirty="0"/>
              <a:t>полотенец и постельного белья</a:t>
            </a:r>
            <a:r>
              <a:rPr lang="ru-RU" sz="2800" dirty="0" smtClean="0"/>
              <a:t>, телевизор, </a:t>
            </a:r>
            <a:r>
              <a:rPr lang="ru-RU" sz="2800" dirty="0"/>
              <a:t>электрический чайник, </a:t>
            </a:r>
            <a:r>
              <a:rPr lang="ru-RU" sz="2800" dirty="0" smtClean="0"/>
              <a:t>посуда для чая и кофе, </a:t>
            </a:r>
            <a:r>
              <a:rPr lang="ru-RU" sz="2800" dirty="0"/>
              <a:t>фен, </a:t>
            </a:r>
            <a:r>
              <a:rPr lang="ru-RU" sz="2800" dirty="0" smtClean="0"/>
              <a:t>кондиционер</a:t>
            </a:r>
            <a:r>
              <a:rPr lang="ru-RU" sz="2800" dirty="0"/>
              <a:t>, холодильник.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77281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3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164288" cy="50258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6632"/>
            <a:ext cx="9143999" cy="129614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 На </a:t>
            </a:r>
            <a:r>
              <a:rPr lang="ru-RU" sz="2400" b="1" dirty="0">
                <a:solidFill>
                  <a:srgbClr val="C00000"/>
                </a:solidFill>
              </a:rPr>
              <a:t>территории гостевого дома есть: игровая площадка, летняя кухня с микроволновой печью и кухонными принадлежностями, а также мангал, которым можно пользоваться бесплатно. </a:t>
            </a:r>
          </a:p>
        </p:txBody>
      </p:sp>
    </p:spTree>
    <p:extLst>
      <p:ext uri="{BB962C8B-B14F-4D97-AF65-F5344CB8AC3E}">
        <p14:creationId xmlns:p14="http://schemas.microsoft.com/office/powerpoint/2010/main" val="13207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Интернет</a:t>
            </a:r>
            <a:endParaRPr lang="ru-RU" sz="2800" b="1" u="sng" dirty="0">
              <a:solidFill>
                <a:srgbClr val="C00000"/>
              </a:solidFill>
            </a:endParaRP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Wi-Fi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/>
              <a:t>предоставляется в номерах </a:t>
            </a:r>
            <a:r>
              <a:rPr lang="ru-RU" sz="2800" dirty="0" smtClean="0"/>
              <a:t>гостевого дома </a:t>
            </a:r>
            <a:r>
              <a:rPr lang="ru-RU" sz="2800" dirty="0">
                <a:solidFill>
                  <a:srgbClr val="C00000"/>
                </a:solidFill>
              </a:rPr>
              <a:t>Бесплатно!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800" b="1" u="sng" dirty="0">
                <a:solidFill>
                  <a:srgbClr val="C00000"/>
                </a:solidFill>
              </a:rPr>
              <a:t>Парковка</a:t>
            </a:r>
          </a:p>
          <a:p>
            <a:pPr algn="ctr"/>
            <a:r>
              <a:rPr lang="ru-RU" sz="2800" dirty="0"/>
              <a:t>Общественная </a:t>
            </a:r>
            <a:r>
              <a:rPr lang="ru-RU" sz="2800" dirty="0" smtClean="0"/>
              <a:t>охраняемая парковка </a:t>
            </a:r>
            <a:r>
              <a:rPr lang="ru-RU" sz="2800" dirty="0"/>
              <a:t>поблизости (предварительный заказ не требуется) возможна по цене </a:t>
            </a:r>
            <a:r>
              <a:rPr lang="ru-RU" sz="2800" dirty="0" smtClean="0">
                <a:solidFill>
                  <a:srgbClr val="C00000"/>
                </a:solidFill>
              </a:rPr>
              <a:t>100 RUB </a:t>
            </a:r>
            <a:r>
              <a:rPr lang="ru-RU" sz="2800" dirty="0" smtClean="0"/>
              <a:t>за </a:t>
            </a:r>
            <a:r>
              <a:rPr lang="ru-RU" sz="2800" dirty="0"/>
              <a:t>день</a:t>
            </a:r>
            <a:r>
              <a:rPr lang="ru-RU" sz="2800" dirty="0" smtClean="0"/>
              <a:t>.</a:t>
            </a:r>
          </a:p>
          <a:p>
            <a:pPr algn="ctr"/>
            <a:endParaRPr lang="ru-RU" sz="2800" b="1" u="sng" dirty="0">
              <a:solidFill>
                <a:srgbClr val="C00000"/>
              </a:solidFill>
            </a:endParaRP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Стирка и уборка</a:t>
            </a:r>
          </a:p>
          <a:p>
            <a:pPr algn="ctr"/>
            <a:r>
              <a:rPr lang="ru-RU" sz="2800" dirty="0" smtClean="0"/>
              <a:t>Стирка производится на первом этаже здания в специально отведенном месте - </a:t>
            </a:r>
            <a:r>
              <a:rPr lang="ru-RU" sz="2800" dirty="0" smtClean="0">
                <a:solidFill>
                  <a:srgbClr val="C00000"/>
                </a:solidFill>
              </a:rPr>
              <a:t>100 RUB </a:t>
            </a:r>
            <a:r>
              <a:rPr lang="ru-RU" sz="2800" dirty="0" smtClean="0"/>
              <a:t>1загрузка вещей.</a:t>
            </a:r>
          </a:p>
          <a:p>
            <a:pPr algn="ctr"/>
            <a:r>
              <a:rPr lang="ru-RU" sz="2800" dirty="0" smtClean="0"/>
              <a:t>Уборка – 1 раз в 3 дня, </a:t>
            </a:r>
          </a:p>
          <a:p>
            <a:pPr algn="ctr"/>
            <a:r>
              <a:rPr lang="ru-RU" sz="2800" dirty="0" smtClean="0"/>
              <a:t>замена постельного белья и полотенец -1 раз в 6 дней.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По запросу </a:t>
            </a:r>
            <a:r>
              <a:rPr lang="ru-RU" sz="2000" dirty="0" smtClean="0"/>
              <a:t>возможно дополнительная уборка </a:t>
            </a:r>
            <a:r>
              <a:rPr lang="ru-RU" sz="2000" dirty="0"/>
              <a:t>и </a:t>
            </a:r>
            <a:r>
              <a:rPr lang="ru-RU" sz="2000" dirty="0" smtClean="0"/>
              <a:t>замена </a:t>
            </a:r>
            <a:r>
              <a:rPr lang="ru-RU" sz="2000" dirty="0"/>
              <a:t>постельного белья и </a:t>
            </a:r>
            <a:r>
              <a:rPr lang="ru-RU" sz="2000" dirty="0" smtClean="0"/>
              <a:t>полотенец!</a:t>
            </a:r>
            <a:endParaRPr lang="ru-RU" sz="2400" dirty="0" smtClean="0"/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266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3" y="188640"/>
            <a:ext cx="8496945" cy="2931079"/>
          </a:xfrm>
        </p:spPr>
        <p:txBody>
          <a:bodyPr/>
          <a:lstStyle/>
          <a:p>
            <a:r>
              <a:rPr lang="ru-RU" dirty="0" smtClean="0"/>
              <a:t>По всем интересующим вопросам можно обращаться по номеру тел.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67862"/>
            <a:ext cx="8568952" cy="2613466"/>
          </a:xfrm>
        </p:spPr>
        <p:txBody>
          <a:bodyPr>
            <a:normAutofit/>
          </a:bodyPr>
          <a:lstStyle/>
          <a:p>
            <a:r>
              <a:rPr lang="ru-RU" sz="7800" b="1" dirty="0"/>
              <a:t>+7(918) </a:t>
            </a:r>
            <a:r>
              <a:rPr lang="ru-RU" sz="7800" b="1" dirty="0" smtClean="0"/>
              <a:t>423-23-23</a:t>
            </a:r>
          </a:p>
          <a:p>
            <a:r>
              <a:rPr lang="en-US" sz="3200" dirty="0" smtClean="0"/>
              <a:t>zolotaya_podkova@inbox.ru</a:t>
            </a:r>
            <a:endParaRPr lang="ru-RU" sz="3200" dirty="0" smtClean="0"/>
          </a:p>
          <a:p>
            <a:r>
              <a:rPr lang="ru-RU" sz="3200" dirty="0" smtClean="0"/>
              <a:t>г. Сочи, Адлерский р-н, ул. Известинская, 4</a:t>
            </a:r>
            <a:endParaRPr lang="ru-RU" sz="3200" dirty="0"/>
          </a:p>
          <a:p>
            <a:endParaRPr lang="ru-RU" dirty="0"/>
          </a:p>
        </p:txBody>
      </p:sp>
      <p:pic>
        <p:nvPicPr>
          <p:cNvPr id="6146" name="Picture 2" descr="C:\Users\Золотая подкова\Desktop\98783_email_512x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7191"/>
            <a:ext cx="545605" cy="54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802"/>
            <a:ext cx="9144000" cy="83842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Фасад здания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0437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0" y="0"/>
            <a:ext cx="5508104" cy="68896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6"/>
            <a:ext cx="5508104" cy="47667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Стойка регистрации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2132856"/>
            <a:ext cx="3635896" cy="4725144"/>
          </a:xfrm>
        </p:spPr>
        <p:txBody>
          <a:bodyPr>
            <a:normAutofit/>
          </a:bodyPr>
          <a:lstStyle/>
          <a:p>
            <a:r>
              <a:rPr lang="ru-RU" sz="1800" b="1" dirty="0"/>
              <a:t>Номерной фонд гостевого дома состоит из </a:t>
            </a:r>
            <a:r>
              <a:rPr lang="ru-RU" sz="1800" b="1" dirty="0" smtClean="0"/>
              <a:t>23 </a:t>
            </a:r>
            <a:r>
              <a:rPr lang="ru-RU" sz="1800" b="1" dirty="0"/>
              <a:t>номеров : </a:t>
            </a:r>
            <a:endParaRPr lang="ru-RU" sz="1800" b="1" dirty="0" smtClean="0"/>
          </a:p>
          <a:p>
            <a:r>
              <a:rPr lang="ru-RU" sz="1800" b="1" dirty="0" smtClean="0"/>
              <a:t>7 </a:t>
            </a:r>
            <a:r>
              <a:rPr lang="ru-RU" sz="1800" b="1" dirty="0"/>
              <a:t>номеров "Премиум" и </a:t>
            </a:r>
            <a:endParaRPr lang="ru-RU" sz="1800" b="1" dirty="0"/>
          </a:p>
          <a:p>
            <a:r>
              <a:rPr lang="ru-RU" sz="1800" b="1" dirty="0" smtClean="0"/>
              <a:t>16 </a:t>
            </a:r>
            <a:r>
              <a:rPr lang="ru-RU" sz="1800" b="1" dirty="0"/>
              <a:t>номеров "Стандарт". </a:t>
            </a:r>
            <a:endParaRPr lang="ru-RU" sz="1800" b="1" dirty="0" smtClean="0"/>
          </a:p>
          <a:p>
            <a:r>
              <a:rPr lang="ru-RU" sz="1800" b="1" dirty="0" smtClean="0"/>
              <a:t>Все </a:t>
            </a:r>
            <a:r>
              <a:rPr lang="ru-RU" sz="1800" b="1" dirty="0"/>
              <a:t>номера имеют богатое современное оснащение и различную ценовую категорию, что позволят выбрать оптимальный вариант размещения при минимальных затратах.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5928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6352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ru-RU" b="1" dirty="0"/>
              <a:t> </a:t>
            </a:r>
            <a:r>
              <a:rPr lang="ru-RU" b="1" dirty="0" smtClean="0"/>
              <a:t>  Гостевой дом </a:t>
            </a:r>
            <a:r>
              <a:rPr lang="ru-RU" b="1" dirty="0"/>
              <a:t>«Золотая Подкова» находится в Адлере, в 10 минутах ходьбы от берега </a:t>
            </a:r>
            <a:r>
              <a:rPr lang="ru-RU" b="1" dirty="0" smtClean="0"/>
              <a:t>моря (пляж-мелкая галька), </a:t>
            </a:r>
            <a:r>
              <a:rPr lang="ru-RU" b="1" dirty="0"/>
              <a:t>в тихом и спокойном районе</a:t>
            </a:r>
            <a:r>
              <a:rPr lang="ru-RU" b="1" dirty="0" smtClean="0"/>
              <a:t>.</a:t>
            </a:r>
            <a:endParaRPr lang="ru-RU" b="1" dirty="0"/>
          </a:p>
          <a:p>
            <a:pPr algn="just"/>
            <a:r>
              <a:rPr lang="ru-RU" b="1" dirty="0" smtClean="0"/>
              <a:t>    Рядом </a:t>
            </a:r>
            <a:r>
              <a:rPr lang="ru-RU" b="1" dirty="0"/>
              <a:t>с нами расположены: банкомат, аптека, продуктовые и продовольственные магазины, парикмахерские, столовые, кафе и рестораны, а также дельфинарий, океанариум и </a:t>
            </a:r>
            <a:r>
              <a:rPr lang="ru-RU" b="1" dirty="0" smtClean="0"/>
              <a:t> аквапарк</a:t>
            </a:r>
            <a:r>
              <a:rPr lang="ru-RU" b="1" dirty="0"/>
              <a:t>.</a:t>
            </a:r>
          </a:p>
          <a:p>
            <a:pPr algn="just"/>
            <a:r>
              <a:rPr lang="ru-RU" b="1" dirty="0" smtClean="0"/>
              <a:t>    Пребывание </a:t>
            </a:r>
            <a:r>
              <a:rPr lang="ru-RU" b="1" dirty="0"/>
              <a:t>в «Золотой подкове» - это отличная возможность открыть для себя необыкновенную красоту природы и очарование морского побережья города-курорта Сочи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1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5"/>
            <a:ext cx="9144000" cy="61653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692695"/>
          </a:xfrm>
        </p:spPr>
        <p:txBody>
          <a:bodyPr/>
          <a:lstStyle/>
          <a:p>
            <a:pPr algn="ctr"/>
            <a:r>
              <a:rPr lang="ru-RU" dirty="0" smtClean="0"/>
              <a:t>Стандарт Двухместный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6542163"/>
            <a:ext cx="9144000" cy="315837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2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21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/>
          <a:lstStyle/>
          <a:p>
            <a:pPr algn="ctr"/>
            <a:r>
              <a:rPr lang="ru-RU" dirty="0" smtClean="0"/>
              <a:t>Стандарт Трехместный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4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 smtClean="0"/>
              <a:t>Премиум Двухкомнатный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57" y="2420888"/>
            <a:ext cx="4489450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" y="2420888"/>
            <a:ext cx="4498976" cy="3384376"/>
          </a:xfrm>
        </p:spPr>
      </p:pic>
      <p:sp>
        <p:nvSpPr>
          <p:cNvPr id="7" name="TextBox 6"/>
          <p:cNvSpPr txBox="1"/>
          <p:nvPr/>
        </p:nvSpPr>
        <p:spPr>
          <a:xfrm>
            <a:off x="31870" y="60932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Номер 205,305,405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22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Премиум Двухкомнатный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492896"/>
            <a:ext cx="4498975" cy="34563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4343202" cy="3456384"/>
          </a:xfrm>
        </p:spPr>
      </p:pic>
      <p:sp>
        <p:nvSpPr>
          <p:cNvPr id="9" name="TextBox 8"/>
          <p:cNvSpPr txBox="1"/>
          <p:nvPr/>
        </p:nvSpPr>
        <p:spPr>
          <a:xfrm>
            <a:off x="0" y="61653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Номер 206, 306, 406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23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5"/>
            <a:ext cx="4355975" cy="34563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Премиум Двухуровневый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564904"/>
            <a:ext cx="449999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9029" y="62059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Номер 408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05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168</TotalTime>
  <Words>336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Гостевой дом «Золотая Подкова»</vt:lpstr>
      <vt:lpstr>Фасад здания</vt:lpstr>
      <vt:lpstr>Стойка регистрации</vt:lpstr>
      <vt:lpstr>Презентация PowerPoint</vt:lpstr>
      <vt:lpstr>Стандарт Двухместный</vt:lpstr>
      <vt:lpstr>Стандарт Трехместный</vt:lpstr>
      <vt:lpstr>Премиум Двухкомнатный</vt:lpstr>
      <vt:lpstr>Премиум Двухкомнатный</vt:lpstr>
      <vt:lpstr>Премиум Двухуровневый</vt:lpstr>
      <vt:lpstr>Собственная ванная комната</vt:lpstr>
      <vt:lpstr>Удобства</vt:lpstr>
      <vt:lpstr>Презентация PowerPoint</vt:lpstr>
      <vt:lpstr>Презентация PowerPoint</vt:lpstr>
      <vt:lpstr>По всем интересующим вопросам можно обращаться по номеру тел.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Гостевой дом «Золотая Подкова»</dc:title>
  <dc:creator>Золотая подкова</dc:creator>
  <cp:lastModifiedBy>Золотая подкова</cp:lastModifiedBy>
  <cp:revision>21</cp:revision>
  <dcterms:created xsi:type="dcterms:W3CDTF">2018-11-19T10:45:26Z</dcterms:created>
  <dcterms:modified xsi:type="dcterms:W3CDTF">2018-11-19T13:44:19Z</dcterms:modified>
</cp:coreProperties>
</file>