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94757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02" y="-468"/>
      </p:cViewPr>
      <p:guideLst>
        <p:guide orient="horz" pos="2160"/>
        <p:guide pos="29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10684" y="2130427"/>
            <a:ext cx="805442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21368" y="3886200"/>
            <a:ext cx="6633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69946" y="274640"/>
            <a:ext cx="2132052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73789" y="274640"/>
            <a:ext cx="623822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3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8522" y="4406902"/>
            <a:ext cx="8054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8522" y="2906713"/>
            <a:ext cx="80544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7378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16859" y="1600202"/>
            <a:ext cx="4185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89" y="1535113"/>
            <a:ext cx="41867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3789" y="2174875"/>
            <a:ext cx="41867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813569" y="1535113"/>
            <a:ext cx="41884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813569" y="2174875"/>
            <a:ext cx="41884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2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3790" y="273050"/>
            <a:ext cx="31174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04770" y="273052"/>
            <a:ext cx="52972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73790" y="1435102"/>
            <a:ext cx="31174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7320" y="4800600"/>
            <a:ext cx="56854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57320" y="612775"/>
            <a:ext cx="568547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57320" y="5367338"/>
            <a:ext cx="56854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73790" y="274638"/>
            <a:ext cx="8528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ru-RU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3790" y="1600202"/>
            <a:ext cx="85282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73790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8548-16A5-4568-9073-4BD15049204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37561" y="6356352"/>
            <a:ext cx="3000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790982" y="6356352"/>
            <a:ext cx="2211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C448-00AD-4004-AB6C-ABE98795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6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9503" y="4941168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36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8000"/>
          </a:xfrm>
          <a:prstGeom prst="rect">
            <a:avLst/>
          </a:prstGeom>
        </p:spPr>
      </p:pic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92666"/>
              </p:ext>
            </p:extLst>
          </p:nvPr>
        </p:nvGraphicFramePr>
        <p:xfrm>
          <a:off x="2073598" y="528607"/>
          <a:ext cx="2952328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1844"/>
                <a:gridCol w="1370484"/>
              </a:tblGrid>
              <a:tr h="1800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spc="-12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 ресторан </a:t>
                      </a:r>
                      <a:r>
                        <a:rPr lang="ru-RU" b="1" spc="-120" dirty="0" smtClean="0"/>
                        <a:t>«</a:t>
                      </a:r>
                      <a:r>
                        <a:rPr lang="tr-TR" sz="1800" b="1" i="0" u="none" strike="noStrike" kern="1200" spc="-12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lang="tr-TR" sz="1800" b="1" i="0" u="none" strike="noStrike" kern="1200" spc="-12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Blue</a:t>
                      </a:r>
                      <a:r>
                        <a:rPr lang="ru-RU" b="1" spc="-120" dirty="0" smtClean="0"/>
                        <a:t>»</a:t>
                      </a:r>
                      <a:r>
                        <a:rPr lang="tr-TR" b="1" spc="-120" dirty="0" smtClean="0"/>
                        <a:t> </a:t>
                      </a:r>
                      <a:endParaRPr lang="ru-RU" b="1" spc="-12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07:00-10:00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Позд.Завтрак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10:00-11:00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Ужин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3946"/>
              </p:ext>
            </p:extLst>
          </p:nvPr>
        </p:nvGraphicFramePr>
        <p:xfrm>
          <a:off x="2073598" y="4663440"/>
          <a:ext cx="425274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459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«С</a:t>
                      </a:r>
                      <a:r>
                        <a:rPr lang="en-US" baseline="0" dirty="0" err="1" smtClean="0"/>
                        <a:t>ydonia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12:30-16:00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Sofra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Гёзлеме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12:00-15:45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Закусочная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12:00-16:00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Кондитерская«</a:t>
                      </a:r>
                      <a:r>
                        <a:rPr lang="en-US" baseline="0" dirty="0" err="1" smtClean="0"/>
                        <a:t>Fragaria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14:30-18:00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Бистро«</a:t>
                      </a:r>
                      <a:r>
                        <a:rPr lang="en-US" baseline="0" dirty="0" smtClean="0"/>
                        <a:t>L</a:t>
                      </a:r>
                      <a:r>
                        <a:rPr lang="tr-TR" baseline="0" dirty="0" smtClean="0"/>
                        <a:t>’</a:t>
                      </a:r>
                      <a:r>
                        <a:rPr lang="en-US" baseline="0" dirty="0" smtClean="0"/>
                        <a:t>atelier du chef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00:00-07:00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91538"/>
              </p:ext>
            </p:extLst>
          </p:nvPr>
        </p:nvGraphicFramePr>
        <p:xfrm>
          <a:off x="5021423" y="1412776"/>
          <a:ext cx="4301216" cy="32505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63549"/>
                <a:gridCol w="1337667"/>
              </a:tblGrid>
              <a:tr h="180020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Бары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Лобби бар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Taurids</a:t>
                      </a:r>
                      <a:r>
                        <a:rPr lang="ru-RU" baseline="0" dirty="0" smtClean="0"/>
                        <a:t>»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sz="1800" baseline="0" dirty="0" smtClean="0"/>
                        <a:t>(GC)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dirty="0" smtClean="0"/>
                        <a:t>24 </a:t>
                      </a:r>
                      <a:r>
                        <a:rPr lang="ru-RU" dirty="0" smtClean="0"/>
                        <a:t>Часа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Лобби бар </a:t>
                      </a:r>
                      <a:r>
                        <a:rPr lang="ru-RU" sz="1800" baseline="0" dirty="0" smtClean="0"/>
                        <a:t>«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Howlite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smtClean="0"/>
                        <a:t>»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ru-RU" dirty="0" smtClean="0"/>
                        <a:t>Часа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sz="1800" baseline="0" dirty="0" smtClean="0"/>
                        <a:t>«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Blue Bar</a:t>
                      </a:r>
                      <a:r>
                        <a:rPr lang="ru-RU" sz="1800" baseline="0" dirty="0" smtClean="0"/>
                        <a:t>»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dirty="0" smtClean="0"/>
                        <a:t>10:00-24:00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Aquarids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dirty="0" smtClean="0"/>
                        <a:t>10:00-24:00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dirty="0" smtClean="0"/>
                        <a:t>Бар на пирсе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10:00-24:00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Tamarix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dirty="0" smtClean="0"/>
                        <a:t>10:00-</a:t>
                      </a:r>
                      <a:r>
                        <a:rPr lang="tr-TR" dirty="0" smtClean="0"/>
                        <a:t>18</a:t>
                      </a:r>
                      <a:r>
                        <a:rPr lang="en-US" dirty="0" smtClean="0"/>
                        <a:t>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err="1" smtClean="0"/>
                        <a:t>Aquapark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dirty="0" smtClean="0"/>
                        <a:t>10:00-17:00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Кофейня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Coffee House</a:t>
                      </a:r>
                      <a:r>
                        <a:rPr lang="ru-RU" baseline="0" dirty="0" smtClean="0"/>
                        <a:t>»</a:t>
                      </a:r>
                      <a:r>
                        <a:rPr lang="en-US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dirty="0" smtClean="0"/>
                        <a:t>16:00-24:00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Jasper</a:t>
                      </a:r>
                      <a:r>
                        <a:rPr lang="ru-RU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dirty="0" smtClean="0"/>
                        <a:t>23</a:t>
                      </a:r>
                      <a:r>
                        <a:rPr lang="tr-TR" dirty="0" smtClean="0"/>
                        <a:t>:30-02:00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Irish Pub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dirty="0" smtClean="0"/>
                        <a:t>19</a:t>
                      </a:r>
                      <a:r>
                        <a:rPr lang="tr-TR" dirty="0" smtClean="0"/>
                        <a:t>:00-23:00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89316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ЕДА И НАПИТКИ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2" t="18864" r="27350" b="30128"/>
          <a:stretch/>
        </p:blipFill>
        <p:spPr>
          <a:xfrm>
            <a:off x="6921795" y="4797152"/>
            <a:ext cx="2115880" cy="1603648"/>
          </a:xfrm>
          <a:prstGeom prst="rect">
            <a:avLst/>
          </a:prstGeom>
        </p:spPr>
      </p:pic>
      <p:pic>
        <p:nvPicPr>
          <p:cNvPr id="1028" name="Picture 4" descr="C:\Users\m.alpay\Desktop\stand emitt 2019\Yeni klasör\fo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62" y="2629849"/>
            <a:ext cx="1728192" cy="15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38242" r="45123" b="18776"/>
          <a:stretch/>
        </p:blipFill>
        <p:spPr>
          <a:xfrm rot="2414086">
            <a:off x="6056202" y="384088"/>
            <a:ext cx="854160" cy="11230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 t="18055" r="28525" b="18884"/>
          <a:stretch/>
        </p:blipFill>
        <p:spPr>
          <a:xfrm rot="18142662">
            <a:off x="7466327" y="84622"/>
            <a:ext cx="633075" cy="1637736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29503" y="4941168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36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55467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СПЕЦИАЛЬНЫЕ РЕСТОРАНЫ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03494"/>
              </p:ext>
            </p:extLst>
          </p:nvPr>
        </p:nvGraphicFramePr>
        <p:xfrm>
          <a:off x="2073598" y="692696"/>
          <a:ext cx="4752528" cy="2194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84376"/>
                <a:gridCol w="1368152"/>
              </a:tblGrid>
              <a:tr h="180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Рестораны 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 Carte :</a:t>
                      </a:r>
                      <a:endParaRPr lang="ru-RU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Турецкий </a:t>
                      </a:r>
                      <a:r>
                        <a:rPr lang="ru-RU" dirty="0" smtClean="0"/>
                        <a:t>«</a:t>
                      </a:r>
                      <a:r>
                        <a:rPr lang="tr-TR" dirty="0" smtClean="0"/>
                        <a:t>Kaftan </a:t>
                      </a:r>
                      <a:r>
                        <a:rPr lang="tr-TR" dirty="0" err="1" smtClean="0"/>
                        <a:t>Kebab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Рыбный«</a:t>
                      </a:r>
                      <a:r>
                        <a:rPr lang="en-US" dirty="0" smtClean="0"/>
                        <a:t>Beluga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Дальневосточный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Kaiseki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en-US" dirty="0" smtClean="0"/>
                        <a:t>Steak</a:t>
                      </a:r>
                      <a:r>
                        <a:rPr lang="en-US" baseline="0" dirty="0" smtClean="0"/>
                        <a:t> House </a:t>
                      </a:r>
                      <a:r>
                        <a:rPr lang="ru-RU" baseline="0" dirty="0" smtClean="0"/>
                        <a:t>«</a:t>
                      </a:r>
                      <a:r>
                        <a:rPr lang="tr-TR" baseline="0" dirty="0" err="1" smtClean="0"/>
                        <a:t>Longhorn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19:00-21:30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Итальянский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Vogatore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19:00-21:30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51507"/>
              </p:ext>
            </p:extLst>
          </p:nvPr>
        </p:nvGraphicFramePr>
        <p:xfrm>
          <a:off x="2111418" y="3284984"/>
          <a:ext cx="7344816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рестораны платно и по предварительной резервации. Стоимость посещения ресторана 10 € с человека. Дети до 12 лет обслуживаются бесплатно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заказе детского меню. Все алкогольные  напитки за дополнительную плату.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Vogatore</a:t>
                      </a:r>
                      <a:r>
                        <a:rPr lang="ru-RU" dirty="0" smtClean="0"/>
                        <a:t>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находятся на территории отеля VONRESORT Golden Coast 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A’La Carte открываются 01.05.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54" y="282342"/>
            <a:ext cx="3960440" cy="366215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flipH="1">
            <a:off x="2289622" y="5661248"/>
            <a:ext cx="6825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MAKE YOUR DINNER SPECIAL</a:t>
            </a:r>
            <a:endParaRPr lang="ru-RU" sz="4400" dirty="0">
              <a:latin typeface="+mj-lt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29503" y="4941168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36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52591"/>
              </p:ext>
            </p:extLst>
          </p:nvPr>
        </p:nvGraphicFramePr>
        <p:xfrm>
          <a:off x="2073598" y="528607"/>
          <a:ext cx="3600400" cy="3200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pc="0" baseline="0" dirty="0" smtClean="0"/>
                        <a:t>24 часа все местные и  некоторые импортные напитки</a:t>
                      </a:r>
                      <a:endParaRPr lang="ru-RU" spc="0" baseline="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Шведский стол в ресторане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Чай, пирожные </a:t>
                      </a:r>
                      <a:endParaRPr lang="ru-RU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Закусочные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Гёзлеме</a:t>
                      </a: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Напитки и закуски в Аквапарке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Мороженое в ресторане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143893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КОНЦЕПЦИЯ</a:t>
                      </a:r>
                      <a:r>
                        <a:rPr lang="tr-TR" b="1" dirty="0" smtClean="0"/>
                        <a:t> </a:t>
                      </a:r>
                      <a:r>
                        <a:rPr lang="ru-RU" b="1" dirty="0" smtClean="0"/>
                        <a:t>УЛЬТРА ВСЕ ВКЛЮЧЕНО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50446"/>
              </p:ext>
            </p:extLst>
          </p:nvPr>
        </p:nvGraphicFramePr>
        <p:xfrm>
          <a:off x="5818014" y="528387"/>
          <a:ext cx="3600400" cy="3200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Марочные импортные напитки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Бутылочные вина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«</a:t>
                      </a:r>
                      <a:r>
                        <a:rPr lang="en-US" baseline="0" dirty="0" smtClean="0"/>
                        <a:t>Irish Pub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Алкогольные напитки в </a:t>
                      </a:r>
                    </a:p>
                    <a:p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tr-TR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 </a:t>
                      </a:r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tr-TR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800" b="0" i="0" u="none" strike="noStrike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arte Ресторане</a:t>
                      </a:r>
                      <a:endParaRPr lang="ru-RU" spc="0" baseline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Свежевыжатые соки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Магазины 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Мороженое в упаковке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26" y="4142687"/>
            <a:ext cx="3007440" cy="2780928"/>
          </a:xfrm>
          <a:prstGeom prst="rect">
            <a:avLst/>
          </a:prstGeom>
        </p:spPr>
      </p:pic>
      <p:pic>
        <p:nvPicPr>
          <p:cNvPr id="1026" name="Picture 2" descr="E:\2019\CRM\ice crea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80" y="4725144"/>
            <a:ext cx="1238970" cy="15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8" y="4046537"/>
            <a:ext cx="5077978" cy="34869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14" y="4699842"/>
            <a:ext cx="1666618" cy="166661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29503" y="4941168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36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" y="0"/>
            <a:ext cx="9475050" cy="6857999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00245"/>
              </p:ext>
            </p:extLst>
          </p:nvPr>
        </p:nvGraphicFramePr>
        <p:xfrm>
          <a:off x="2073598" y="52860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Бесплатные услуги </a:t>
                      </a:r>
                      <a:r>
                        <a:rPr lang="en-US" b="1" dirty="0" smtClean="0"/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Wi-Fi </a:t>
                      </a:r>
                      <a:r>
                        <a:rPr lang="ru-RU" baseline="0" dirty="0" smtClean="0"/>
                        <a:t> соединение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Хамам/сауна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Пляжные полотенца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Сейф 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Мини бар в номере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Вход в Аквапарк </a:t>
                      </a:r>
                      <a:endParaRPr lang="ru-RU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pc="-14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 с анимацией </a:t>
                      </a:r>
                      <a:endParaRPr lang="en-US" spc="-140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Дискотека 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Спортзал</a:t>
                      </a:r>
                      <a:endParaRPr lang="en-US" baseline="0" dirty="0" smtClean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Шезлонги на пирсе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74805"/>
              </p:ext>
            </p:extLst>
          </p:nvPr>
        </p:nvGraphicFramePr>
        <p:xfrm>
          <a:off x="2073598" y="38904"/>
          <a:ext cx="7344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УСЛУГИ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УЛЬТРА</a:t>
                      </a:r>
                      <a:r>
                        <a:rPr lang="tr-TR" b="1" dirty="0" smtClean="0"/>
                        <a:t> </a:t>
                      </a:r>
                      <a:r>
                        <a:rPr lang="ru-RU" b="1" baseline="0" dirty="0" smtClean="0"/>
                        <a:t>ВСЕ ВКЛЮЧЕНО</a:t>
                      </a:r>
                      <a:endParaRPr lang="ru-RU" b="1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57960"/>
              </p:ext>
            </p:extLst>
          </p:nvPr>
        </p:nvGraphicFramePr>
        <p:xfrm>
          <a:off x="5818014" y="528387"/>
          <a:ext cx="360040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00400"/>
              </a:tblGrid>
              <a:tr h="320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услуги (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Телефон/факс </a:t>
                      </a:r>
                      <a:endParaRPr lang="ru-RU" b="1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Спа и оздоровительный центр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Сервис в номер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Прачечная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A’la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Carte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рестораны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комната </a:t>
                      </a:r>
                      <a:endParaRPr lang="en-US" dirty="0" smtClean="0"/>
                    </a:p>
                  </a:txBody>
                  <a:tcPr/>
                </a:tc>
              </a:tr>
              <a:tr h="340293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Водные виды спорта </a:t>
                      </a:r>
                      <a:endParaRPr lang="ru-RU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коляска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Доктор </a:t>
                      </a:r>
                      <a:endParaRPr lang="en-US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Бронирование Павильонов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m.alpay\Desktop\stand emitt 2019\Yeni klasör\Windsurfing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14" y="479715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alpay\Desktop\stand emitt 2019\Yeni klasör\stroll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4" y="4846612"/>
            <a:ext cx="1462708" cy="14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.alpay\Desktop\stand emitt 2019\Yeni klasör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2" y="4725144"/>
            <a:ext cx="1595016" cy="15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alpay\Desktop\stand emitt 2019\Yeni klasör\TOW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22" y="4797152"/>
            <a:ext cx="1505679" cy="13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329503" y="4941168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dirty="0">
                <a:solidFill>
                  <a:schemeClr val="bg1"/>
                </a:solidFill>
                <a:latin typeface="Bodoni MT" panose="02070603080606020203" pitchFamily="18" charset="0"/>
              </a:rPr>
              <a:t>UALL</a:t>
            </a:r>
            <a:endParaRPr lang="ru-RU" sz="3600" dirty="0">
              <a:solidFill>
                <a:schemeClr val="bg1"/>
              </a:solidFill>
              <a:latin typeface="LetoSans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11387</TotalTime>
  <Words>327</Words>
  <Application>Microsoft Office PowerPoint</Application>
  <PresentationFormat>Özel</PresentationFormat>
  <Paragraphs>104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STS_PAZ_33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m.alpay</dc:creator>
  <cp:lastModifiedBy>gr2</cp:lastModifiedBy>
  <cp:revision>62</cp:revision>
  <dcterms:created xsi:type="dcterms:W3CDTF">2018-12-28T11:48:46Z</dcterms:created>
  <dcterms:modified xsi:type="dcterms:W3CDTF">2019-03-12T05:45:19Z</dcterms:modified>
</cp:coreProperties>
</file>