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4757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6"/>
      </p:cViewPr>
      <p:guideLst>
        <p:guide orient="horz" pos="2160"/>
        <p:guide pos="2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0684" y="2130427"/>
            <a:ext cx="805442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1368" y="3886200"/>
            <a:ext cx="6633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69946" y="274640"/>
            <a:ext cx="2132052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73789" y="274640"/>
            <a:ext cx="623822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8522" y="4406902"/>
            <a:ext cx="8054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8522" y="2906713"/>
            <a:ext cx="8054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7378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1685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89" y="1535113"/>
            <a:ext cx="41867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3789" y="2174875"/>
            <a:ext cx="41867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13569" y="1535113"/>
            <a:ext cx="41884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13569" y="2174875"/>
            <a:ext cx="41884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3790" y="273050"/>
            <a:ext cx="31174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4770" y="273052"/>
            <a:ext cx="52972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73790" y="1435102"/>
            <a:ext cx="31174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320" y="4800600"/>
            <a:ext cx="56854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57320" y="612775"/>
            <a:ext cx="568547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57320" y="5367338"/>
            <a:ext cx="56854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73790" y="274638"/>
            <a:ext cx="8528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90" y="1600202"/>
            <a:ext cx="85282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73790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8548-16A5-4568-9073-4BD150492049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37561" y="6356352"/>
            <a:ext cx="300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790982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sp>
        <p:nvSpPr>
          <p:cNvPr id="5" name="Metin kutusu 2"/>
          <p:cNvSpPr txBox="1"/>
          <p:nvPr/>
        </p:nvSpPr>
        <p:spPr>
          <a:xfrm>
            <a:off x="489422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12292"/>
              </p:ext>
            </p:extLst>
          </p:nvPr>
        </p:nvGraphicFramePr>
        <p:xfrm>
          <a:off x="2073598" y="528607"/>
          <a:ext cx="2952328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1844"/>
                <a:gridCol w="1370484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spc="-12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ресторан </a:t>
                      </a:r>
                      <a:r>
                        <a:rPr lang="ru-RU" b="1" spc="-120" dirty="0" smtClean="0"/>
                        <a:t>«</a:t>
                      </a:r>
                      <a:r>
                        <a:rPr lang="tr-TR" sz="1800" b="1" i="0" u="none" strike="noStrike" kern="1200" spc="-12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lang="tr-TR" sz="1800" b="1" i="0" u="none" strike="noStrike" kern="1200" spc="-12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Blue</a:t>
                      </a:r>
                      <a:r>
                        <a:rPr lang="ru-RU" b="1" spc="-120" dirty="0" smtClean="0"/>
                        <a:t>»</a:t>
                      </a:r>
                      <a:r>
                        <a:rPr lang="tr-TR" b="1" spc="-120" dirty="0" smtClean="0"/>
                        <a:t> </a:t>
                      </a:r>
                      <a:endParaRPr lang="ru-RU" b="1" spc="-12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07:00-10:00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Позд.Завтрак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10:00-11:00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66940"/>
              </p:ext>
            </p:extLst>
          </p:nvPr>
        </p:nvGraphicFramePr>
        <p:xfrm>
          <a:off x="2179472" y="4581128"/>
          <a:ext cx="425274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459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«С</a:t>
                      </a:r>
                      <a:r>
                        <a:rPr lang="en-US" baseline="0" dirty="0" err="1" smtClean="0"/>
                        <a:t>ydonia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Sofra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Гёзлеме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12:00-15:45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Кондитерская«</a:t>
                      </a:r>
                      <a:r>
                        <a:rPr lang="en-US" baseline="0" dirty="0" err="1" smtClean="0"/>
                        <a:t>Fragaria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14:30-18:00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Бистро«</a:t>
                      </a:r>
                      <a:r>
                        <a:rPr lang="en-US" baseline="0" dirty="0" smtClean="0"/>
                        <a:t>L</a:t>
                      </a:r>
                      <a:r>
                        <a:rPr lang="tr-TR" baseline="0" dirty="0" smtClean="0"/>
                        <a:t>’</a:t>
                      </a:r>
                      <a:r>
                        <a:rPr lang="en-US" baseline="0" dirty="0" smtClean="0"/>
                        <a:t>atelier du chef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00:00-07:00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09607"/>
              </p:ext>
            </p:extLst>
          </p:nvPr>
        </p:nvGraphicFramePr>
        <p:xfrm>
          <a:off x="5097934" y="1340768"/>
          <a:ext cx="4301216" cy="32410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63549"/>
                <a:gridCol w="1337667"/>
              </a:tblGrid>
              <a:tr h="18002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Бары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Taurids</a:t>
                      </a:r>
                      <a:r>
                        <a:rPr lang="ru-RU" baseline="0" dirty="0" smtClean="0"/>
                        <a:t>»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sz="1800" baseline="0" dirty="0" smtClean="0"/>
                        <a:t>(GC)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24 </a:t>
                      </a:r>
                      <a:r>
                        <a:rPr lang="ru-RU" dirty="0" smtClean="0"/>
                        <a:t>Часа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sz="1800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Howlite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smtClean="0"/>
                        <a:t>»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ru-RU" dirty="0" smtClean="0"/>
                        <a:t>Часа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sz="1800" baseline="0" dirty="0" smtClean="0"/>
                        <a:t>«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 Bar</a:t>
                      </a:r>
                      <a:r>
                        <a:rPr lang="ru-RU" sz="1800" baseline="0" dirty="0" smtClean="0"/>
                        <a:t>»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Aquarids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10:00-24:00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Tamarix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10:00-</a:t>
                      </a:r>
                      <a:r>
                        <a:rPr lang="ru-RU" dirty="0" smtClean="0"/>
                        <a:t>18</a:t>
                      </a:r>
                      <a:r>
                        <a:rPr lang="en-US" dirty="0" smtClean="0"/>
                        <a:t>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dirty="0" smtClean="0"/>
                        <a:t>Бар на пирсе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10:00-17:00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Кофейня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Coffee House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16:00-24:00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Jasper</a:t>
                      </a:r>
                      <a:r>
                        <a:rPr lang="ru-RU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dirty="0" smtClean="0"/>
                        <a:t>23</a:t>
                      </a:r>
                      <a:r>
                        <a:rPr lang="tr-TR" dirty="0" smtClean="0"/>
                        <a:t>:30-02:00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dirty="0" smtClean="0"/>
                        <a:t>19</a:t>
                      </a:r>
                      <a:r>
                        <a:rPr lang="tr-TR" dirty="0" smtClean="0"/>
                        <a:t>:00-23:00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89316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ЕДА И НАПИТКИ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18864" r="27350"/>
          <a:stretch/>
        </p:blipFill>
        <p:spPr>
          <a:xfrm>
            <a:off x="6921795" y="4725143"/>
            <a:ext cx="2115880" cy="2622823"/>
          </a:xfrm>
          <a:prstGeom prst="rect">
            <a:avLst/>
          </a:prstGeom>
        </p:spPr>
      </p:pic>
      <p:pic>
        <p:nvPicPr>
          <p:cNvPr id="1028" name="Picture 4" descr="C:\Users\m.alpay\Desktop\stand emitt 2019\Yeni klasör\f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70" y="2580853"/>
            <a:ext cx="1584176" cy="14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38242" r="45123" b="18776"/>
          <a:stretch/>
        </p:blipFill>
        <p:spPr>
          <a:xfrm rot="2815848">
            <a:off x="5945908" y="362463"/>
            <a:ext cx="845208" cy="11113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18055" r="28525" b="18884"/>
          <a:stretch/>
        </p:blipFill>
        <p:spPr>
          <a:xfrm rot="18386324">
            <a:off x="7497920" y="124664"/>
            <a:ext cx="601313" cy="1555570"/>
          </a:xfrm>
          <a:prstGeom prst="rect">
            <a:avLst/>
          </a:prstGeom>
        </p:spPr>
      </p:pic>
      <p:sp>
        <p:nvSpPr>
          <p:cNvPr id="13" name="Metin kutusu 2"/>
          <p:cNvSpPr txBox="1"/>
          <p:nvPr/>
        </p:nvSpPr>
        <p:spPr>
          <a:xfrm>
            <a:off x="489422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19358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СПЕЦИАЛЬНЫЕ</a:t>
                      </a:r>
                      <a:r>
                        <a:rPr lang="ru-RU" sz="1800" b="1" baseline="0" dirty="0" smtClean="0"/>
                        <a:t> РЕСТОРАНЫ</a:t>
                      </a:r>
                      <a:endParaRPr lang="ru-RU" sz="1800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39469"/>
              </p:ext>
            </p:extLst>
          </p:nvPr>
        </p:nvGraphicFramePr>
        <p:xfrm>
          <a:off x="2073598" y="692696"/>
          <a:ext cx="475252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437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Рестораны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 Carte 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Турецкий </a:t>
                      </a:r>
                      <a:r>
                        <a:rPr lang="ru-RU" dirty="0" smtClean="0"/>
                        <a:t>«</a:t>
                      </a:r>
                      <a:r>
                        <a:rPr lang="tr-TR" dirty="0" smtClean="0"/>
                        <a:t>Kaftan </a:t>
                      </a:r>
                      <a:r>
                        <a:rPr lang="tr-TR" dirty="0" err="1" smtClean="0"/>
                        <a:t>Kebab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Рыбный«</a:t>
                      </a:r>
                      <a:r>
                        <a:rPr lang="en-US" dirty="0" smtClean="0"/>
                        <a:t>Beluga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Kaiseki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en-US" dirty="0" smtClean="0"/>
                        <a:t>Steak</a:t>
                      </a:r>
                      <a:r>
                        <a:rPr lang="en-US" baseline="0" dirty="0" smtClean="0"/>
                        <a:t> House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baseline="0" dirty="0" err="1" smtClean="0"/>
                        <a:t>Longhorn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Итальянский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19:00-21:30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60546"/>
              </p:ext>
            </p:extLst>
          </p:nvPr>
        </p:nvGraphicFramePr>
        <p:xfrm>
          <a:off x="2111418" y="3284984"/>
          <a:ext cx="7344816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рестораны платно и по предварительной резервации. Стоимость посещения ресторана 10 € с человека. Дети до 12 лет обслуживаются бесплатно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заказе детского меню. Все алкогольные  напитки за дополнительную плату.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находятся на территории отеля VONRESORT Golden Coast 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A’La Carte открываются 01.05.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54" y="282342"/>
            <a:ext cx="3960440" cy="36621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flipH="1">
            <a:off x="2289622" y="5661248"/>
            <a:ext cx="682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MAKE YOUR DINNER SPECIAL</a:t>
            </a:r>
            <a:endParaRPr lang="ru-RU" sz="4400" dirty="0">
              <a:latin typeface="+mj-lt"/>
            </a:endParaRPr>
          </a:p>
        </p:txBody>
      </p:sp>
      <p:sp>
        <p:nvSpPr>
          <p:cNvPr id="12" name="Metin kutusu 2"/>
          <p:cNvSpPr txBox="1"/>
          <p:nvPr/>
        </p:nvSpPr>
        <p:spPr>
          <a:xfrm>
            <a:off x="489422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36759"/>
              </p:ext>
            </p:extLst>
          </p:nvPr>
        </p:nvGraphicFramePr>
        <p:xfrm>
          <a:off x="2073598" y="528607"/>
          <a:ext cx="3600400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10:00-24:00 местные напитки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Шведский стол в ресторане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Чай, пирожные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Гёзлеме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Напитки и закуски в Аквапарке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Мороженое в ресторане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7894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Концепция Все включено </a:t>
                      </a:r>
                      <a:r>
                        <a:rPr lang="tr-TR" b="1" dirty="0" smtClean="0"/>
                        <a:t>10:00-24:00</a:t>
                      </a:r>
                      <a:endParaRPr lang="ru-RU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25025"/>
              </p:ext>
            </p:extLst>
          </p:nvPr>
        </p:nvGraphicFramePr>
        <p:xfrm>
          <a:off x="5818014" y="528387"/>
          <a:ext cx="3600400" cy="2926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Импортные напитки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напитки после 24:00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Алкогольные напитки в A la carte</a:t>
                      </a:r>
                      <a:endParaRPr lang="ru-RU" spc="0" baseline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Свежевыжатые соки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напитки на дискотеке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Мороженое в упаковке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6" y="4142687"/>
            <a:ext cx="3007440" cy="2780928"/>
          </a:xfrm>
          <a:prstGeom prst="rect">
            <a:avLst/>
          </a:prstGeom>
        </p:spPr>
      </p:pic>
      <p:pic>
        <p:nvPicPr>
          <p:cNvPr id="1026" name="Picture 2" descr="E:\2019\CRM\ice cre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0" y="4725144"/>
            <a:ext cx="1238970" cy="1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8" y="4046537"/>
            <a:ext cx="5077978" cy="34869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14" y="4699842"/>
            <a:ext cx="1666618" cy="1666618"/>
          </a:xfrm>
          <a:prstGeom prst="rect">
            <a:avLst/>
          </a:prstGeom>
        </p:spPr>
      </p:pic>
      <p:sp>
        <p:nvSpPr>
          <p:cNvPr id="13" name="Metin kutusu 2"/>
          <p:cNvSpPr txBox="1"/>
          <p:nvPr/>
        </p:nvSpPr>
        <p:spPr>
          <a:xfrm>
            <a:off x="489422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00245"/>
              </p:ext>
            </p:extLst>
          </p:nvPr>
        </p:nvGraphicFramePr>
        <p:xfrm>
          <a:off x="2073598" y="52860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Wi-Fi </a:t>
                      </a:r>
                      <a:r>
                        <a:rPr lang="ru-RU" baseline="0" dirty="0" smtClean="0"/>
                        <a:t> соединение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Хамам/сауна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Пляжные полотенца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Сейф 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Мини бар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Вход в Аквапарк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-14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 с анимацией </a:t>
                      </a:r>
                      <a:endParaRPr lang="en-US" spc="-140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Дискотека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Спортзал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Шезлонги на пирсе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3579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УСЛУГИ</a:t>
                      </a:r>
                      <a:r>
                        <a:rPr lang="ru-RU" b="1" baseline="0" dirty="0" smtClean="0"/>
                        <a:t> ВСЕ ВКЛЮЧЕНО</a:t>
                      </a:r>
                      <a:endParaRPr lang="ru-RU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57960"/>
              </p:ext>
            </p:extLst>
          </p:nvPr>
        </p:nvGraphicFramePr>
        <p:xfrm>
          <a:off x="5818014" y="52838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Телефон/факс 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 и оздоровительный центр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Сервис в номер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Прачечная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комната </a:t>
                      </a:r>
                      <a:endParaRPr lang="en-US" dirty="0" smtClean="0"/>
                    </a:p>
                  </a:txBody>
                  <a:tcPr/>
                </a:tc>
              </a:tr>
              <a:tr h="34029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Водные виды спорта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коляска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Доктор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Бронирование Павильонов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.alpay\Desktop\stand emitt 2019\Yeni klasör\Windsurfing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14" y="479715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alpay\Desktop\stand emitt 2019\Yeni klasör\strol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4846612"/>
            <a:ext cx="1462708" cy="14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alpay\Desktop\stand emitt 2019\Yeni klasö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4725144"/>
            <a:ext cx="1595016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lpay\Desktop\stand emitt 2019\Yeni klasör\TOW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22" y="4797152"/>
            <a:ext cx="1505679" cy="13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2"/>
          <p:cNvSpPr txBox="1"/>
          <p:nvPr/>
        </p:nvSpPr>
        <p:spPr>
          <a:xfrm>
            <a:off x="489422" y="49115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ALL</a:t>
            </a:r>
            <a:endParaRPr lang="ru-RU" sz="24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321</Words>
  <Application>Microsoft Office PowerPoint</Application>
  <PresentationFormat>Özel</PresentationFormat>
  <Paragraphs>103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STS_PAZ_33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m.alpay</dc:creator>
  <cp:lastModifiedBy>gr2</cp:lastModifiedBy>
  <cp:revision>58</cp:revision>
  <dcterms:created xsi:type="dcterms:W3CDTF">2018-12-28T11:48:46Z</dcterms:created>
  <dcterms:modified xsi:type="dcterms:W3CDTF">2019-03-11T12:32:53Z</dcterms:modified>
</cp:coreProperties>
</file>