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0" r:id="rId2"/>
    <p:sldId id="259" r:id="rId3"/>
  </p:sldIdLst>
  <p:sldSz cx="7199313" cy="10080625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AE7"/>
    <a:srgbClr val="8AD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2"/>
    <p:restoredTop sz="94614"/>
  </p:normalViewPr>
  <p:slideViewPr>
    <p:cSldViewPr snapToGrid="0" snapToObjects="1">
      <p:cViewPr>
        <p:scale>
          <a:sx n="53" d="100"/>
          <a:sy n="53" d="100"/>
        </p:scale>
        <p:origin x="-2112" y="120"/>
      </p:cViewPr>
      <p:guideLst>
        <p:guide orient="horz" pos="3175"/>
        <p:guide pos="22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500684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r">
              <a:defRPr sz="1200"/>
            </a:lvl1pPr>
          </a:lstStyle>
          <a:p>
            <a:fld id="{8F7415B5-849F-4621-ABA4-0D9B9F6B9D17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5675" y="1246188"/>
            <a:ext cx="2406650" cy="3370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5" tIns="46173" rIns="92345" bIns="461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802406"/>
            <a:ext cx="5486400" cy="3929241"/>
          </a:xfrm>
          <a:prstGeom prst="rect">
            <a:avLst/>
          </a:prstGeom>
        </p:spPr>
        <p:txBody>
          <a:bodyPr vert="horz" lIns="92345" tIns="46173" rIns="92345" bIns="4617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500683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78342"/>
            <a:ext cx="2971800" cy="500683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r">
              <a:defRPr sz="1200"/>
            </a:lvl1pPr>
          </a:lstStyle>
          <a:p>
            <a:fld id="{461FE6CC-EA82-4C0C-AC3E-4F38BD1FC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0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FE6CC-EA82-4C0C-AC3E-4F38BD1FC8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0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FE6CC-EA82-4C0C-AC3E-4F38BD1FC8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649770"/>
            <a:ext cx="6119416" cy="3509551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294662"/>
            <a:ext cx="5399485" cy="243381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DB9-60F0-454A-9AB8-DF89A6C5D8E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D27F-9903-6445-8971-90713C43E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1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DB9-60F0-454A-9AB8-DF89A6C5D8E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D27F-9903-6445-8971-90713C43E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36700"/>
            <a:ext cx="1552352" cy="854286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36700"/>
            <a:ext cx="4567064" cy="854286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DB9-60F0-454A-9AB8-DF89A6C5D8E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D27F-9903-6445-8971-90713C43E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1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DB9-60F0-454A-9AB8-DF89A6C5D8E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D27F-9903-6445-8971-90713C43E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9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513159"/>
            <a:ext cx="6209407" cy="4193259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746088"/>
            <a:ext cx="6209407" cy="2205136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DB9-60F0-454A-9AB8-DF89A6C5D8E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D27F-9903-6445-8971-90713C43E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7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683500"/>
            <a:ext cx="3059708" cy="639606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683500"/>
            <a:ext cx="3059708" cy="639606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DB9-60F0-454A-9AB8-DF89A6C5D8E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D27F-9903-6445-8971-90713C43E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36702"/>
            <a:ext cx="6209407" cy="194845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471154"/>
            <a:ext cx="3045646" cy="1211074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682228"/>
            <a:ext cx="3045646" cy="541600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471154"/>
            <a:ext cx="3060646" cy="1211074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682228"/>
            <a:ext cx="3060646" cy="541600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DB9-60F0-454A-9AB8-DF89A6C5D8E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D27F-9903-6445-8971-90713C43E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8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DB9-60F0-454A-9AB8-DF89A6C5D8E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D27F-9903-6445-8971-90713C43E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6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DB9-60F0-454A-9AB8-DF89A6C5D8E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D27F-9903-6445-8971-90713C43E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0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72042"/>
            <a:ext cx="2321966" cy="2352146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451426"/>
            <a:ext cx="3644652" cy="7163777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024188"/>
            <a:ext cx="2321966" cy="5602681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DB9-60F0-454A-9AB8-DF89A6C5D8E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D27F-9903-6445-8971-90713C43E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72042"/>
            <a:ext cx="2321966" cy="2352146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451426"/>
            <a:ext cx="3644652" cy="7163777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024188"/>
            <a:ext cx="2321966" cy="5602681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DB9-60F0-454A-9AB8-DF89A6C5D8E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D27F-9903-6445-8971-90713C43E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39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36702"/>
            <a:ext cx="6209407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683500"/>
            <a:ext cx="6209407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343248"/>
            <a:ext cx="1619845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54DB9-60F0-454A-9AB8-DF89A6C5D8EC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343248"/>
            <a:ext cx="2429768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343248"/>
            <a:ext cx="1619845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7D27F-9903-6445-8971-90713C43E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1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6CA804B-3A8C-4D4D-8315-19B144842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7931006"/>
            <a:ext cx="7199316" cy="21496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2C273C-4D5C-954E-B313-FED2C0F19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77" y="50915"/>
            <a:ext cx="1877230" cy="9501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418675-B63C-A04E-B46F-CFAD0BE01060}"/>
              </a:ext>
            </a:extLst>
          </p:cNvPr>
          <p:cNvSpPr txBox="1"/>
          <p:nvPr/>
        </p:nvSpPr>
        <p:spPr>
          <a:xfrm>
            <a:off x="0" y="1238698"/>
            <a:ext cx="7199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200" b="1" dirty="0">
                <a:solidFill>
                  <a:srgbClr val="FF0000"/>
                </a:solidFill>
                <a:latin typeface="Museo Sans Cyrl 700" panose="02000000000000000000" pitchFamily="2" charset="0"/>
              </a:rPr>
              <a:t>ЧАСЫ РАБОТЫ МИНИ-КЛУБА</a:t>
            </a:r>
            <a:endParaRPr lang="ru-RU" sz="4200" b="1" dirty="0">
              <a:solidFill>
                <a:srgbClr val="0070C0"/>
              </a:solidFill>
              <a:latin typeface="Museo Sans Cyrl 700" panose="02000000000000000000"/>
            </a:endParaRPr>
          </a:p>
          <a:p>
            <a:pPr algn="ctr"/>
            <a:r>
              <a:rPr lang="en-US" sz="4200" b="1" dirty="0">
                <a:solidFill>
                  <a:srgbClr val="0070C0"/>
                </a:solidFill>
                <a:latin typeface="Museo Sans Cyrl 700" panose="02000000000000000000"/>
              </a:rPr>
              <a:t>MINI CLUB OPENING HOURS</a:t>
            </a:r>
            <a:endParaRPr lang="ru-RU" sz="4200" b="1" dirty="0">
              <a:solidFill>
                <a:srgbClr val="0070C0"/>
              </a:solidFill>
              <a:latin typeface="Museo Sans Cyrl 700" panose="02000000000000000000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F1B1E6C-9F2D-184D-BA09-AFC017A2C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042" y="154365"/>
            <a:ext cx="1275694" cy="950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31F531-4679-4857-AC80-8748BEAADAC8}"/>
              </a:ext>
            </a:extLst>
          </p:cNvPr>
          <p:cNvSpPr txBox="1"/>
          <p:nvPr/>
        </p:nvSpPr>
        <p:spPr>
          <a:xfrm>
            <a:off x="493415" y="2886635"/>
            <a:ext cx="6260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Harrington" panose="04040505050A02020702" pitchFamily="82" charset="0"/>
              </a:rPr>
              <a:t>10:00 - 18:00</a:t>
            </a:r>
            <a:endParaRPr lang="ru-RU" sz="8000" b="1" dirty="0">
              <a:ln>
                <a:solidFill>
                  <a:schemeClr val="accent2"/>
                </a:solidFill>
              </a:ln>
              <a:solidFill>
                <a:srgbClr val="FFC000"/>
              </a:solidFill>
              <a:latin typeface="Museo Sans Cyrl 700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729E01-10EC-48FC-AD81-27FC3CE64D6D}"/>
              </a:ext>
            </a:extLst>
          </p:cNvPr>
          <p:cNvSpPr txBox="1"/>
          <p:nvPr/>
        </p:nvSpPr>
        <p:spPr>
          <a:xfrm>
            <a:off x="541485" y="4068190"/>
            <a:ext cx="621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useo Sans Cyrl 700" panose="02000000000000000000" pitchFamily="2" charset="0"/>
              </a:rPr>
              <a:t>ОБЕД </a:t>
            </a:r>
            <a:r>
              <a:rPr lang="ru-RU" sz="3600" b="1" dirty="0">
                <a:solidFill>
                  <a:srgbClr val="0070C0"/>
                </a:solidFill>
                <a:latin typeface="Museo Sans Cyrl 700" panose="02000000000000000000" pitchFamily="2" charset="0"/>
              </a:rPr>
              <a:t>/ </a:t>
            </a:r>
            <a:r>
              <a:rPr lang="en-US" sz="3600" b="1" dirty="0">
                <a:solidFill>
                  <a:srgbClr val="0070C0"/>
                </a:solidFill>
                <a:latin typeface="Museo Sans Cyrl 700" panose="02000000000000000000" pitchFamily="2" charset="0"/>
              </a:rPr>
              <a:t>LUNCH TIME</a:t>
            </a:r>
            <a:endParaRPr lang="ru-RU" sz="3600" b="1" dirty="0">
              <a:solidFill>
                <a:srgbClr val="92D050"/>
              </a:solidFill>
              <a:latin typeface="Museo Sans Cyrl 700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E4D8E3-8FB0-47E8-8DAE-248DBF2D581F}"/>
              </a:ext>
            </a:extLst>
          </p:cNvPr>
          <p:cNvSpPr txBox="1"/>
          <p:nvPr/>
        </p:nvSpPr>
        <p:spPr>
          <a:xfrm>
            <a:off x="493415" y="5621420"/>
            <a:ext cx="621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useo Sans Cyrl 700" panose="02000000000000000000" pitchFamily="2" charset="0"/>
              </a:rPr>
              <a:t>РАДУЖНОЕ МИНИ-ДИСКО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Museo Sans Cyrl 700" panose="02000000000000000000" pitchFamily="2" charset="0"/>
              </a:rPr>
              <a:t>RAINBOW MINI DISCO</a:t>
            </a:r>
            <a:endParaRPr lang="ru-RU" sz="3600" b="1" dirty="0">
              <a:solidFill>
                <a:srgbClr val="0070C0"/>
              </a:solidFill>
              <a:latin typeface="Museo Sans Cyrl 700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B19A5CB-B69D-4B81-9629-17EE787EC2AA}"/>
              </a:ext>
            </a:extLst>
          </p:cNvPr>
          <p:cNvSpPr txBox="1"/>
          <p:nvPr/>
        </p:nvSpPr>
        <p:spPr>
          <a:xfrm>
            <a:off x="541485" y="4679899"/>
            <a:ext cx="6212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Harrington" panose="04040505050A02020702" pitchFamily="82" charset="0"/>
              </a:rPr>
              <a:t>12:30 - </a:t>
            </a:r>
            <a:r>
              <a:rPr lang="ru-RU" sz="5400" b="1" dirty="0" smtClean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Harrington" panose="04040505050A02020702" pitchFamily="82" charset="0"/>
              </a:rPr>
              <a:t>15</a:t>
            </a:r>
            <a:r>
              <a:rPr lang="en-US" sz="5400" b="1" dirty="0" smtClean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Harrington" panose="04040505050A02020702" pitchFamily="82" charset="0"/>
              </a:rPr>
              <a:t>:</a:t>
            </a:r>
            <a:r>
              <a:rPr lang="ru-RU" sz="5400" b="1" dirty="0" smtClean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Harrington" panose="04040505050A02020702" pitchFamily="82" charset="0"/>
              </a:rPr>
              <a:t>00</a:t>
            </a:r>
            <a:endParaRPr lang="ru-RU" sz="5400" b="1" dirty="0">
              <a:ln>
                <a:solidFill>
                  <a:schemeClr val="accent2"/>
                </a:solidFill>
              </a:ln>
              <a:solidFill>
                <a:srgbClr val="FFC000"/>
              </a:solidFill>
              <a:latin typeface="Museo Sans Cyrl 700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F4B596A-B951-4E2A-A194-DED1E8770A54}"/>
              </a:ext>
            </a:extLst>
          </p:cNvPr>
          <p:cNvSpPr txBox="1"/>
          <p:nvPr/>
        </p:nvSpPr>
        <p:spPr>
          <a:xfrm>
            <a:off x="541485" y="6712486"/>
            <a:ext cx="6212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Harrington" panose="04040505050A02020702" pitchFamily="82" charset="0"/>
              </a:rPr>
              <a:t>20:30 - 21:00</a:t>
            </a:r>
            <a:endParaRPr lang="ru-RU" sz="8000" b="1" dirty="0">
              <a:ln>
                <a:solidFill>
                  <a:schemeClr val="accent2"/>
                </a:solidFill>
              </a:ln>
              <a:solidFill>
                <a:srgbClr val="FFC000"/>
              </a:solidFill>
              <a:latin typeface="Museo Sans Cyrl 7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2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6CA804B-3A8C-4D4D-8315-19B144842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7931006"/>
            <a:ext cx="7199316" cy="21496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2C273C-4D5C-954E-B313-FED2C0F19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77" y="50915"/>
            <a:ext cx="1877230" cy="9501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F1B1E6C-9F2D-184D-BA09-AFC017A2C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042" y="105171"/>
            <a:ext cx="1275694" cy="950146"/>
          </a:xfrm>
          <a:prstGeom prst="rect">
            <a:avLst/>
          </a:prstGeom>
        </p:spPr>
      </p:pic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5476D9B2-F563-4FF2-8CEB-144500807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96418"/>
              </p:ext>
            </p:extLst>
          </p:nvPr>
        </p:nvGraphicFramePr>
        <p:xfrm>
          <a:off x="138194" y="1055317"/>
          <a:ext cx="6922923" cy="843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161">
                  <a:extLst>
                    <a:ext uri="{9D8B030D-6E8A-4147-A177-3AD203B41FA5}">
                      <a16:colId xmlns="" xmlns:a16="http://schemas.microsoft.com/office/drawing/2014/main" val="1283053433"/>
                    </a:ext>
                  </a:extLst>
                </a:gridCol>
                <a:gridCol w="5660762">
                  <a:extLst>
                    <a:ext uri="{9D8B030D-6E8A-4147-A177-3AD203B41FA5}">
                      <a16:colId xmlns="" xmlns:a16="http://schemas.microsoft.com/office/drawing/2014/main" val="152672983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7199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useo Sans Cyrl 700"/>
                        </a:rPr>
                        <a:t>РАСПИСАНИЕ МЕРОПРИЯТИЙ ДЛЯ ДЕТЕЙ 4-7 И 7-12</a:t>
                      </a:r>
                      <a:endParaRPr lang="en-US" sz="2000" dirty="0">
                        <a:solidFill>
                          <a:srgbClr val="FF000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useo Sans Cyrl 70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accen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useo Sans Cyrl 700"/>
                        </a:rPr>
                        <a:t>DAILY PROGRAM FOR KIDS 4-7&amp;7-12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AE7">
                        <a:alpha val="3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365662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 / </a:t>
                      </a: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</a:t>
                      </a: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IES</a:t>
                      </a:r>
                      <a:endParaRPr lang="ru-RU" sz="1700" b="1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92D05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108361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:00 -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:30</a:t>
                      </a:r>
                      <a:endParaRPr lang="ru-RU" sz="1400" b="1" dirty="0"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9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УРОКИ ГИГИЕНЫ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7199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HYGIENE LESSONS </a:t>
                      </a:r>
                      <a:endParaRPr lang="ru-RU" sz="17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92D05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95513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:30 - 11:00</a:t>
                      </a:r>
                      <a:endParaRPr lang="ru-RU" sz="1400" b="1" dirty="0"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9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МУЗЫКАЛЬНАЯ ГИМНАСТИКА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ДЕТСКАЯ ЙОГА</a:t>
                      </a:r>
                    </a:p>
                    <a:p>
                      <a:pPr marL="0" marR="0" lvl="0" indent="0" algn="ctr" defTabSz="7199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MUSICAL GYM / KIDS YOGA </a:t>
                      </a:r>
                      <a:endParaRPr lang="ru-RU" sz="17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92D05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47118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- 1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9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ДОБРОЕ УТРО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САННИ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 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7199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MORNING, SUNNY! </a:t>
                      </a:r>
                      <a:endParaRPr lang="ru-RU" sz="17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92D05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624557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1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90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ТУРНИРЫ И СОРЕВНОВАНИЯ</a:t>
                      </a:r>
                    </a:p>
                    <a:p>
                      <a:pPr marL="0" marR="0" lvl="0" indent="0" algn="ctr" defTabSz="71990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TOURNAMENTS AND COMPETITIONS</a:t>
                      </a:r>
                      <a:endParaRPr lang="ru-RU" sz="17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92D05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3594967"/>
                  </a:ext>
                </a:extLst>
              </a:tr>
              <a:tr h="293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12:30</a:t>
                      </a:r>
                      <a:endParaRPr lang="ru-RU" sz="1400" b="1" dirty="0"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РАЗВИВАЮЩИЙ МУЛЬТФЕЙЕРВЕРК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CARTOONS</a:t>
                      </a:r>
                      <a:endParaRPr lang="ru-RU" sz="17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92D05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96978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1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ОБЕДА / </a:t>
                      </a: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TIME</a:t>
                      </a:r>
                      <a:endParaRPr lang="ru-RU" sz="17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92D05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562722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5:00 – 15:30</a:t>
                      </a:r>
                      <a:endParaRPr lang="ru-RU" sz="1400" b="1" dirty="0"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НЕСКУЧНЫЙ ЭТИКЕТ / ЗАБАВНЫЕ ЭКСПЕРИМЕНТЫ</a:t>
                      </a:r>
                    </a:p>
                    <a:p>
                      <a:pPr marL="0" marR="0" lvl="0" indent="0" algn="ctr" defTabSz="7199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ETIQUETTE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rgbClr val="0070C0"/>
                          </a:solidFill>
                          <a:effectLst/>
                          <a:latin typeface="Museo Sans Cyrl 700" panose="02000000000000000000"/>
                          <a:ea typeface="+mn-ea"/>
                          <a:cs typeface="+mn-cs"/>
                        </a:rPr>
                        <a:t>FUNNY EXPERIMENTS</a:t>
                      </a:r>
                      <a:endParaRPr lang="ru-RU" sz="17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92D05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9093953"/>
                  </a:ext>
                </a:extLst>
              </a:tr>
              <a:tr h="49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15:30 – 16:00</a:t>
                      </a:r>
                      <a:endParaRPr lang="ru-RU" sz="1400" b="1" dirty="0"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МАСТЕРСКАЯ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CREATIVE TIME</a:t>
                      </a:r>
                      <a:endParaRPr lang="ru-RU" sz="17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92D05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273017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6:00 – 16:30</a:t>
                      </a:r>
                      <a:endParaRPr lang="ru-RU" sz="1400" b="1" dirty="0"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9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 НА ПЛЯЖЕ /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МАСТЕРСКАЯ ПЕСОЧНЫХ СКУЛЬПТУР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7199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rgbClr val="0070C0"/>
                          </a:solidFill>
                          <a:effectLst/>
                          <a:latin typeface="Museo Sans Cyrl 700" panose="02000000000000000000"/>
                          <a:ea typeface="+mn-ea"/>
                          <a:cs typeface="+mn-cs"/>
                        </a:rPr>
                        <a:t> GAMES</a:t>
                      </a:r>
                      <a:r>
                        <a:rPr lang="ru-RU" sz="1600" b="1" i="0" kern="1200" dirty="0">
                          <a:solidFill>
                            <a:srgbClr val="0070C0"/>
                          </a:solidFill>
                          <a:effectLst/>
                          <a:latin typeface="Museo Sans Cyrl 700" panose="0200000000000000000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kern="1200" dirty="0">
                          <a:solidFill>
                            <a:srgbClr val="0070C0"/>
                          </a:solidFill>
                          <a:effectLst/>
                          <a:latin typeface="Museo Sans Cyrl 700" panose="02000000000000000000"/>
                          <a:ea typeface="+mn-ea"/>
                          <a:cs typeface="+mn-cs"/>
                        </a:rPr>
                        <a:t>ON THE </a:t>
                      </a:r>
                      <a:r>
                        <a:rPr lang="en-US" sz="1800" b="1" i="0" kern="1200" dirty="0">
                          <a:solidFill>
                            <a:srgbClr val="0070C0"/>
                          </a:solidFill>
                          <a:effectLst/>
                          <a:latin typeface="Museo Sans Cyrl 700" panose="02000000000000000000"/>
                          <a:ea typeface="+mn-ea"/>
                          <a:cs typeface="+mn-cs"/>
                        </a:rPr>
                        <a:t>BEACH </a:t>
                      </a: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WORKSHOP SAND SCULPTURES</a:t>
                      </a:r>
                      <a:endParaRPr lang="ru-RU" sz="17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92D05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107661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17: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9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ТАЛАНТ СТУДИЯ / РАЗВИВАЮЩИЕ ИГРЫ</a:t>
                      </a:r>
                      <a:endParaRPr lang="ru-RU" sz="1700" dirty="0">
                        <a:solidFill>
                          <a:srgbClr val="FF000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7199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STUDIO</a:t>
                      </a:r>
                      <a:r>
                        <a:rPr lang="ru-RU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EDUCATIONAL GAMES</a:t>
                      </a:r>
                      <a:endParaRPr lang="ru-RU" sz="1700" b="1" dirty="0">
                        <a:solidFill>
                          <a:srgbClr val="0070C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125573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7: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1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РАЗВЛЕКАТЕЛЬНЫЙ МУЛЬТФЕЙЕРВЕРК</a:t>
                      </a:r>
                      <a:endParaRPr lang="ru-RU" sz="1700" dirty="0">
                        <a:solidFill>
                          <a:srgbClr val="FF000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CARTOONS</a:t>
                      </a:r>
                      <a:endParaRPr lang="ru-RU" sz="17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92D050"/>
                        </a:solidFill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9585894"/>
                  </a:ext>
                </a:extLst>
              </a:tr>
              <a:tr h="92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20:3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21: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Museo Sans Cyrl 7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dirty="0">
                        <a:effectLst/>
                        <a:latin typeface="Museo Sans Cyrl 7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9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«ДОБРЫЙ ВЕЧЕР, САННИ!» И РАДУЖНОЕ МИНИ-ДИСКО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  <a:latin typeface="Museo Sans Cyrl 70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Museo Sans Cyrl 70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7199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0070C0"/>
                          </a:solidFill>
                          <a:effectLst/>
                          <a:latin typeface="Museo Sans Cyrl 70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“GOOD EVENING, SUNNY!” &amp; RAINBOW MINI-DISCO</a:t>
                      </a:r>
                      <a:endParaRPr lang="ru-RU" sz="1700" b="1" dirty="0">
                        <a:solidFill>
                          <a:srgbClr val="0070C0"/>
                        </a:solidFill>
                        <a:effectLst/>
                        <a:latin typeface="Museo Sans Cyrl 70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3664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544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1841</TotalTime>
  <Words>226</Words>
  <Application>Microsoft Office PowerPoint</Application>
  <PresentationFormat>Custom</PresentationFormat>
  <Paragraphs>48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Тема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Remza Fatkulova | Coral Travel Russia</dc:creator>
  <cp:lastModifiedBy>Guest Relation</cp:lastModifiedBy>
  <cp:revision>60</cp:revision>
  <cp:lastPrinted>2021-06-30T10:56:49Z</cp:lastPrinted>
  <dcterms:created xsi:type="dcterms:W3CDTF">2021-05-31T10:33:28Z</dcterms:created>
  <dcterms:modified xsi:type="dcterms:W3CDTF">2021-08-27T09:05:02Z</dcterms:modified>
</cp:coreProperties>
</file>