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2"/>
  </p:notesMasterIdLst>
  <p:sldIdLst>
    <p:sldId id="256" r:id="rId2"/>
    <p:sldId id="266" r:id="rId3"/>
    <p:sldId id="258" r:id="rId4"/>
    <p:sldId id="260" r:id="rId5"/>
    <p:sldId id="271" r:id="rId6"/>
    <p:sldId id="293" r:id="rId7"/>
    <p:sldId id="268" r:id="rId8"/>
    <p:sldId id="270" r:id="rId9"/>
    <p:sldId id="299" r:id="rId10"/>
    <p:sldId id="257" r:id="rId11"/>
    <p:sldId id="261" r:id="rId12"/>
    <p:sldId id="262" r:id="rId13"/>
    <p:sldId id="280" r:id="rId14"/>
    <p:sldId id="263" r:id="rId15"/>
    <p:sldId id="281" r:id="rId16"/>
    <p:sldId id="276" r:id="rId17"/>
    <p:sldId id="275" r:id="rId18"/>
    <p:sldId id="274" r:id="rId19"/>
    <p:sldId id="265" r:id="rId20"/>
    <p:sldId id="288" r:id="rId21"/>
    <p:sldId id="295" r:id="rId22"/>
    <p:sldId id="287" r:id="rId23"/>
    <p:sldId id="286" r:id="rId24"/>
    <p:sldId id="277" r:id="rId25"/>
    <p:sldId id="284" r:id="rId26"/>
    <p:sldId id="283" r:id="rId27"/>
    <p:sldId id="285" r:id="rId28"/>
    <p:sldId id="297" r:id="rId29"/>
    <p:sldId id="298" r:id="rId30"/>
    <p:sldId id="296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92" autoAdjust="0"/>
    <p:restoredTop sz="93333" autoAdjust="0"/>
  </p:normalViewPr>
  <p:slideViewPr>
    <p:cSldViewPr>
      <p:cViewPr varScale="1">
        <p:scale>
          <a:sx n="113" d="100"/>
          <a:sy n="113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B3266-B5FE-4DD2-8767-02D6A924DFC4}" type="datetimeFigureOut">
              <a:rPr lang="en-US" smtClean="0"/>
              <a:pPr/>
              <a:t>5/13/2012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1007A-D8AC-4DC0-951B-28A567FB774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4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1007A-D8AC-4DC0-951B-28A567FB774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1007A-D8AC-4DC0-951B-28A567FB774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606C5-7ED9-48D2-AB9B-2459F2C720D3}" type="datetimeFigureOut">
              <a:rPr lang="es-ES" smtClean="0"/>
              <a:pPr/>
              <a:t>13/05/2012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39C5-AE94-4AA1-9F32-08894CFABE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6.jpe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gif"/><Relationship Id="rId5" Type="http://schemas.openxmlformats.org/officeDocument/2006/relationships/image" Target="../media/image1.gif"/><Relationship Id="rId4" Type="http://schemas.openxmlformats.org/officeDocument/2006/relationships/image" Target="../media/image17.jpeg"/><Relationship Id="rId9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gif"/><Relationship Id="rId5" Type="http://schemas.openxmlformats.org/officeDocument/2006/relationships/image" Target="../media/image1.gif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gif"/><Relationship Id="rId5" Type="http://schemas.openxmlformats.org/officeDocument/2006/relationships/image" Target="../media/image49.gif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gif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800" i="1" dirty="0" smtClean="0"/>
              <a:t/>
            </a:r>
            <a:br>
              <a:rPr lang="es-ES" sz="4800" i="1" dirty="0" smtClean="0"/>
            </a:br>
            <a:endParaRPr lang="es-ES" dirty="0"/>
          </a:p>
        </p:txBody>
      </p:sp>
      <p:pic>
        <p:nvPicPr>
          <p:cNvPr id="24577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7" name="6 Marcador de contenido" descr="_DSC53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908720"/>
            <a:ext cx="7595400" cy="53614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>
                <a:latin typeface="+mn-lt"/>
              </a:rPr>
              <a:t/>
            </a:r>
            <a:br>
              <a:rPr lang="es-ES" sz="3200" dirty="0" smtClean="0">
                <a:latin typeface="+mn-lt"/>
              </a:rPr>
            </a:br>
            <a:r>
              <a:rPr lang="ru-RU" sz="3200" b="1" dirty="0">
                <a:latin typeface="+mn-lt"/>
              </a:rPr>
              <a:t>Ситжес </a:t>
            </a:r>
            <a:r>
              <a:rPr lang="es-ES" sz="3200" b="1" dirty="0">
                <a:latin typeface="+mn-lt"/>
              </a:rPr>
              <a:t>(Sitges)</a:t>
            </a:r>
            <a:br>
              <a:rPr lang="es-ES" sz="3200" b="1" dirty="0">
                <a:latin typeface="+mn-lt"/>
              </a:rPr>
            </a:br>
            <a:r>
              <a:rPr lang="ru-RU" sz="3200" dirty="0">
                <a:latin typeface="+mn-lt"/>
              </a:rPr>
              <a:t>Местонахождение</a:t>
            </a:r>
            <a:endParaRPr lang="en-US" sz="3200" dirty="0"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4104456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Ситжес находится на побережье Средиземного моря, всего в 35 км к югу </a:t>
            </a:r>
            <a:r>
              <a:rPr lang="ru-RU" b="1" dirty="0" smtClean="0"/>
              <a:t>от</a:t>
            </a:r>
            <a:r>
              <a:rPr lang="es-ES" b="1" dirty="0" smtClean="0"/>
              <a:t> </a:t>
            </a:r>
            <a:r>
              <a:rPr lang="ru-RU" b="1" dirty="0" smtClean="0"/>
              <a:t>Барселоны</a:t>
            </a:r>
            <a:r>
              <a:rPr lang="en-US" b="1" dirty="0"/>
              <a:t>. </a:t>
            </a:r>
          </a:p>
          <a:p>
            <a:r>
              <a:rPr lang="ru-RU" b="1" dirty="0"/>
              <a:t>Город расположен на южном краю массива Гарраф, известковой горной породы с площадью 312 км2, который в течение многих лет был естественным барьером между Барселоной и Ситжесом.</a:t>
            </a:r>
            <a:endParaRPr lang="es-ES" dirty="0"/>
          </a:p>
        </p:txBody>
      </p:sp>
      <p:pic>
        <p:nvPicPr>
          <p:cNvPr id="7" name="6 Marcador de contenido" descr="sitges locati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700808"/>
            <a:ext cx="4406890" cy="3672408"/>
          </a:xfrm>
        </p:spPr>
      </p:pic>
      <p:pic>
        <p:nvPicPr>
          <p:cNvPr id="23553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ru-RU" sz="3200" dirty="0" smtClean="0"/>
              <a:t>Ситжес</a:t>
            </a:r>
            <a:r>
              <a:rPr lang="es-ES" sz="3600" dirty="0" smtClean="0">
                <a:latin typeface="+mn-lt"/>
              </a:rPr>
              <a:t/>
            </a:r>
            <a:br>
              <a:rPr lang="es-ES" sz="3600" dirty="0" smtClean="0">
                <a:latin typeface="+mn-lt"/>
              </a:rPr>
            </a:br>
            <a:r>
              <a:rPr lang="ru-RU" sz="3200" dirty="0"/>
              <a:t>Более 300 солнечных дней в году</a:t>
            </a:r>
            <a:r>
              <a:rPr lang="es-ES" sz="3600" dirty="0" smtClean="0">
                <a:solidFill>
                  <a:schemeClr val="tx2"/>
                </a:solidFill>
              </a:rPr>
              <a:t/>
            </a:r>
            <a:br>
              <a:rPr lang="es-ES" sz="3600" dirty="0" smtClean="0">
                <a:solidFill>
                  <a:schemeClr val="tx2"/>
                </a:solidFill>
              </a:rPr>
            </a:br>
            <a:r>
              <a:rPr lang="es-ES" dirty="0" smtClean="0">
                <a:solidFill>
                  <a:schemeClr val="tx2"/>
                </a:solidFill>
              </a:rPr>
              <a:t/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/>
          </a:p>
        </p:txBody>
      </p:sp>
      <p:pic>
        <p:nvPicPr>
          <p:cNvPr id="27" name="26 Marcador de contenido" descr="_DSC53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pic>
        <p:nvPicPr>
          <p:cNvPr id="22529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ru-RU" sz="3600" dirty="0"/>
              <a:t>Номера</a:t>
            </a:r>
            <a:endParaRPr lang="en-US" sz="3600" dirty="0"/>
          </a:p>
        </p:txBody>
      </p:sp>
      <p:pic>
        <p:nvPicPr>
          <p:cNvPr id="7" name="6 Marcador de contenido" descr="_DSC2295b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28800"/>
            <a:ext cx="6397275" cy="4525963"/>
          </a:xfrm>
        </p:spPr>
      </p:pic>
      <p:pic>
        <p:nvPicPr>
          <p:cNvPr id="19457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ru-RU" sz="3600" dirty="0"/>
              <a:t>Стандартные номера с видом на море</a:t>
            </a:r>
            <a:endParaRPr lang="en-US" sz="3600" dirty="0"/>
          </a:p>
        </p:txBody>
      </p:sp>
      <p:pic>
        <p:nvPicPr>
          <p:cNvPr id="6" name="5 Marcador de contenido" descr="nueva standard vista ma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55041" y="1412776"/>
            <a:ext cx="4888959" cy="2947907"/>
          </a:xfrm>
        </p:spPr>
      </p:pic>
      <p:pic>
        <p:nvPicPr>
          <p:cNvPr id="8" name="7 Marcador de contenido" descr="_DSC234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4283968" cy="2952328"/>
          </a:xfrm>
        </p:spPr>
      </p:pic>
      <p:pic>
        <p:nvPicPr>
          <p:cNvPr id="18433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2627784" y="4005063"/>
            <a:ext cx="32403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n-US" dirty="0" smtClean="0"/>
              <a:t>- </a:t>
            </a:r>
            <a:r>
              <a:rPr lang="ru-RU" dirty="0"/>
              <a:t>Частная терраса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Регулируемый тент от солнца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Спутниковое телевидение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Фоновая </a:t>
            </a:r>
            <a:r>
              <a:rPr lang="ru-RU" dirty="0" smtClean="0"/>
              <a:t>музык</a:t>
            </a:r>
            <a:r>
              <a:rPr lang="ru-RU" dirty="0"/>
              <a:t>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Бесплатный </a:t>
            </a:r>
            <a:r>
              <a:rPr lang="es-ES" dirty="0" err="1"/>
              <a:t>Wi</a:t>
            </a:r>
            <a:r>
              <a:rPr lang="es-ES" dirty="0"/>
              <a:t>-Fi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Бесплатный сейф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Письменный стол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  <a:p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6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ru-RU" sz="3600" dirty="0"/>
              <a:t>Стандартные номера с видом на море</a:t>
            </a:r>
            <a:endParaRPr lang="en-US" sz="3600" dirty="0"/>
          </a:p>
        </p:txBody>
      </p:sp>
      <p:pic>
        <p:nvPicPr>
          <p:cNvPr id="6" name="5 Marcador de contenido" descr="nueva standard vista ma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77003" y="1412776"/>
            <a:ext cx="4866997" cy="2947907"/>
          </a:xfrm>
        </p:spPr>
      </p:pic>
      <p:pic>
        <p:nvPicPr>
          <p:cNvPr id="18433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9" name="8 Marcador de contenido" descr="nueva standard vista  mar 2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4333739" cy="2952328"/>
          </a:xfrm>
        </p:spPr>
      </p:pic>
      <p:sp>
        <p:nvSpPr>
          <p:cNvPr id="10" name="9 Rectángulo"/>
          <p:cNvSpPr/>
          <p:nvPr/>
        </p:nvSpPr>
        <p:spPr>
          <a:xfrm>
            <a:off x="1763688" y="4725144"/>
            <a:ext cx="495029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- </a:t>
            </a:r>
            <a:r>
              <a:rPr lang="ru-RU" sz="2000" dirty="0"/>
              <a:t>Туалетные принадлежности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Минибар с напитками и закусками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/>
              <a:t>Обслуживание в номерах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ru-RU" dirty="0" smtClean="0"/>
              <a:t>Чистка</a:t>
            </a:r>
            <a:r>
              <a:rPr lang="es-ES" dirty="0" smtClean="0"/>
              <a:t> </a:t>
            </a:r>
            <a:r>
              <a:rPr lang="ru-RU" dirty="0"/>
              <a:t>и </a:t>
            </a:r>
            <a:r>
              <a:rPr lang="ru-RU" dirty="0" smtClean="0"/>
              <a:t>глажка</a:t>
            </a:r>
            <a:r>
              <a:rPr lang="es-ES" dirty="0" smtClean="0"/>
              <a:t> </a:t>
            </a:r>
            <a:r>
              <a:rPr lang="ru-RU" dirty="0"/>
              <a:t>одежды</a:t>
            </a:r>
            <a:endParaRPr lang="en-US" dirty="0" smtClean="0"/>
          </a:p>
          <a:p>
            <a:pPr algn="ctr"/>
            <a:r>
              <a:rPr lang="en-US" dirty="0" smtClean="0"/>
              <a:t>- </a:t>
            </a:r>
            <a:r>
              <a:rPr lang="ru-RU" dirty="0"/>
              <a:t>Кондиционер</a:t>
            </a:r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4572000" y="4725144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dirty="0" smtClean="0"/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ru-RU" sz="3600" dirty="0" smtClean="0"/>
              <a:t>Полулюкс</a:t>
            </a:r>
            <a:r>
              <a:rPr lang="ru-RU" sz="3600" dirty="0"/>
              <a:t>ы</a:t>
            </a:r>
            <a:br>
              <a:rPr lang="ru-RU" sz="3600" dirty="0"/>
            </a:br>
            <a:endParaRPr lang="es-ES" sz="3600" dirty="0"/>
          </a:p>
        </p:txBody>
      </p:sp>
      <p:pic>
        <p:nvPicPr>
          <p:cNvPr id="7" name="6 Marcador de contenido" descr="_DSC52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5724128" cy="3280252"/>
          </a:xfrm>
        </p:spPr>
      </p:pic>
      <p:pic>
        <p:nvPicPr>
          <p:cNvPr id="8" name="7 Marcador de contenido" descr="_DSC53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724128" y="1340768"/>
            <a:ext cx="3419872" cy="4869160"/>
          </a:xfrm>
        </p:spPr>
      </p:pic>
      <p:pic>
        <p:nvPicPr>
          <p:cNvPr id="17409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ru-RU" sz="3200" dirty="0"/>
              <a:t>Люксы</a:t>
            </a:r>
            <a:endParaRPr lang="es-ES" sz="3200" dirty="0"/>
          </a:p>
        </p:txBody>
      </p:sp>
      <p:pic>
        <p:nvPicPr>
          <p:cNvPr id="10" name="9 Marcador de contenido" descr="Terraz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44208" y="1556792"/>
            <a:ext cx="2699792" cy="3672408"/>
          </a:xfrm>
        </p:spPr>
      </p:pic>
      <p:pic>
        <p:nvPicPr>
          <p:cNvPr id="12" name="11 Marcador de contenido" descr="Salo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556792"/>
            <a:ext cx="6461742" cy="3672408"/>
          </a:xfrm>
        </p:spPr>
      </p:pic>
      <p:pic>
        <p:nvPicPr>
          <p:cNvPr id="1638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/>
              <a:t>Конференц-залы</a:t>
            </a:r>
            <a:endParaRPr lang="en-US" sz="3200" i="1" dirty="0"/>
          </a:p>
        </p:txBody>
      </p:sp>
      <p:pic>
        <p:nvPicPr>
          <p:cNvPr id="6" name="Picture 14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7" name="4 Marcador de contenido" descr="_DSC50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0808"/>
            <a:ext cx="4644008" cy="2952328"/>
          </a:xfrm>
          <a:prstGeom prst="rect">
            <a:avLst/>
          </a:prstGeom>
        </p:spPr>
      </p:pic>
      <p:pic>
        <p:nvPicPr>
          <p:cNvPr id="8" name="10 Marcador de contenido" descr="_DSC53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700808"/>
            <a:ext cx="449999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4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Зал</a:t>
            </a:r>
            <a:r>
              <a:rPr lang="es-ES" sz="3200" dirty="0" smtClean="0"/>
              <a:t> “Arcos”</a:t>
            </a:r>
            <a:endParaRPr lang="es-ES" sz="3200" dirty="0"/>
          </a:p>
        </p:txBody>
      </p:sp>
      <p:pic>
        <p:nvPicPr>
          <p:cNvPr id="4" name="3 Marcador de contenido" descr="_DSC511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4892648" cy="3024336"/>
          </a:xfrm>
        </p:spPr>
      </p:pic>
      <p:pic>
        <p:nvPicPr>
          <p:cNvPr id="6" name="5 Marcador de contenido" descr="_DSC503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3" y="1124744"/>
            <a:ext cx="4355977" cy="3024337"/>
          </a:xfrm>
        </p:spPr>
      </p:pic>
      <p:pic>
        <p:nvPicPr>
          <p:cNvPr id="13313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971600" y="4653136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</a:t>
            </a: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Площадь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206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Макс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высота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2,9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Мин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высота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2,2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Естественное освещение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Да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Театр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190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554" name="Picture 2" descr="http://www.hotelcalipolis.com/../../../img/iconos/area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-1235075"/>
            <a:ext cx="152400" cy="152400"/>
          </a:xfrm>
          <a:prstGeom prst="rect">
            <a:avLst/>
          </a:prstGeom>
          <a:noFill/>
        </p:spPr>
      </p:pic>
      <p:pic>
        <p:nvPicPr>
          <p:cNvPr id="23555" name="Picture 3" descr="http://www.hotelcalipolis.com/../../../img/iconos/altura1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" y="-960438"/>
            <a:ext cx="152400" cy="152400"/>
          </a:xfrm>
          <a:prstGeom prst="rect">
            <a:avLst/>
          </a:prstGeom>
          <a:noFill/>
        </p:spPr>
      </p:pic>
      <p:pic>
        <p:nvPicPr>
          <p:cNvPr id="23556" name="Picture 4" descr="http://www.hotelcalipolis.com/../../../img/iconos/altura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-685800"/>
            <a:ext cx="152400" cy="152400"/>
          </a:xfrm>
          <a:prstGeom prst="rect">
            <a:avLst/>
          </a:prstGeom>
          <a:noFill/>
        </p:spPr>
      </p:pic>
      <p:pic>
        <p:nvPicPr>
          <p:cNvPr id="23557" name="Picture 5" descr="http://www.hotelcalipolis.com/../../../img/iconos/luz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75" y="-411163"/>
            <a:ext cx="152400" cy="152400"/>
          </a:xfrm>
          <a:prstGeom prst="rect">
            <a:avLst/>
          </a:prstGeom>
          <a:noFill/>
        </p:spPr>
      </p:pic>
      <p:sp>
        <p:nvSpPr>
          <p:cNvPr id="16" name="15 Rectángulo"/>
          <p:cNvSpPr/>
          <p:nvPr/>
        </p:nvSpPr>
        <p:spPr>
          <a:xfrm>
            <a:off x="4788024" y="47251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</a:rPr>
              <a:t>  </a:t>
            </a:r>
            <a:r>
              <a:rPr lang="en-US" sz="900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</a:rPr>
              <a:t>  </a:t>
            </a:r>
            <a:r>
              <a:rPr lang="ru-RU" dirty="0">
                <a:latin typeface="Arial" pitchFamily="34" charset="0"/>
                <a:cs typeface="Arial" pitchFamily="34" charset="0"/>
              </a:rPr>
              <a:t>Класс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138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 “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-образная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48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Банкет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120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октейль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300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Зал</a:t>
            </a:r>
            <a:r>
              <a:rPr lang="es-ES" sz="3200" dirty="0" smtClean="0"/>
              <a:t> “</a:t>
            </a:r>
            <a:r>
              <a:rPr lang="es-ES" sz="3200" dirty="0" err="1" smtClean="0"/>
              <a:t>Sert</a:t>
            </a:r>
            <a:r>
              <a:rPr lang="es-ES" sz="3200" dirty="0" smtClean="0"/>
              <a:t>”</a:t>
            </a:r>
            <a:endParaRPr lang="es-ES" sz="3200" dirty="0"/>
          </a:p>
        </p:txBody>
      </p:sp>
      <p:pic>
        <p:nvPicPr>
          <p:cNvPr id="6" name="5 Marcador de contenido" descr="_DSC535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5004048" cy="3024336"/>
          </a:xfrm>
        </p:spPr>
      </p:pic>
      <p:pic>
        <p:nvPicPr>
          <p:cNvPr id="7" name="6 Marcador de contenido" descr="_DSC5666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4" y="1268760"/>
            <a:ext cx="4355976" cy="3024336"/>
          </a:xfrm>
        </p:spPr>
      </p:pic>
      <p:pic>
        <p:nvPicPr>
          <p:cNvPr id="12289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83568" y="486916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  </a:t>
            </a:r>
            <a:r>
              <a:rPr lang="en-US" sz="900" dirty="0" smtClean="0">
                <a:latin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Площадь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230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Макс</a:t>
            </a:r>
            <a:r>
              <a:rPr lang="es-ES" dirty="0">
                <a:latin typeface="Arial" pitchFamily="34" charset="0"/>
                <a:cs typeface="Arial" pitchFamily="34" charset="0"/>
              </a:rPr>
              <a:t>.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высота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2,7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>
                <a:latin typeface="Arial" pitchFamily="34" charset="0"/>
                <a:cs typeface="Arial" pitchFamily="34" charset="0"/>
              </a:rPr>
              <a:t> 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Мин</a:t>
            </a:r>
            <a:r>
              <a:rPr lang="es-ES" dirty="0">
                <a:latin typeface="Arial" pitchFamily="34" charset="0"/>
                <a:cs typeface="Arial" pitchFamily="34" charset="0"/>
              </a:rPr>
              <a:t>.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высота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2,4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lang="ru-RU" dirty="0">
                <a:latin typeface="Arial" pitchFamily="34" charset="0"/>
                <a:cs typeface="Arial" pitchFamily="34" charset="0"/>
              </a:rPr>
              <a:t>Естественное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освещение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Да</a:t>
            </a: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Театр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180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2530" name="Picture 2" descr="http://www.hotelcalipolis.com/../../../img/iconos/altura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-823913"/>
            <a:ext cx="152400" cy="152400"/>
          </a:xfrm>
          <a:prstGeom prst="rect">
            <a:avLst/>
          </a:prstGeom>
          <a:noFill/>
        </p:spPr>
      </p:pic>
      <p:pic>
        <p:nvPicPr>
          <p:cNvPr id="22531" name="Picture 3" descr="http://www.hotelcalipolis.com/../../../img/iconos/altura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" y="-549275"/>
            <a:ext cx="152400" cy="152400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4644008" y="47971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</a:rPr>
              <a:t>   </a:t>
            </a:r>
            <a:r>
              <a:rPr lang="en-US" sz="900" dirty="0" smtClean="0">
                <a:latin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Класс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124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“</a:t>
            </a:r>
            <a:r>
              <a:rPr lang="ru-RU" dirty="0">
                <a:latin typeface="Arial" pitchFamily="34" charset="0"/>
                <a:cs typeface="Arial" pitchFamily="34" charset="0"/>
              </a:rPr>
              <a:t>П</a:t>
            </a:r>
            <a:r>
              <a:rPr lang="es-ES" dirty="0">
                <a:latin typeface="Arial" pitchFamily="34" charset="0"/>
                <a:cs typeface="Arial" pitchFamily="34" charset="0"/>
              </a:rPr>
              <a:t>”</a:t>
            </a:r>
            <a:r>
              <a:rPr lang="ru-RU" dirty="0">
                <a:latin typeface="Arial" pitchFamily="34" charset="0"/>
                <a:cs typeface="Arial" pitchFamily="34" charset="0"/>
              </a:rPr>
              <a:t>-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образная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 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48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Банкет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100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Коктейль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300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Зал</a:t>
            </a:r>
            <a:r>
              <a:rPr lang="ru-RU" sz="3200" dirty="0" smtClean="0"/>
              <a:t> </a:t>
            </a:r>
            <a:r>
              <a:rPr lang="es-ES" sz="3200" dirty="0" smtClean="0"/>
              <a:t>“</a:t>
            </a:r>
            <a:r>
              <a:rPr lang="es-ES" sz="3200" dirty="0" err="1" smtClean="0"/>
              <a:t>Baluard</a:t>
            </a:r>
            <a:r>
              <a:rPr lang="es-ES" sz="3200" dirty="0" smtClean="0"/>
              <a:t>”</a:t>
            </a:r>
            <a:endParaRPr lang="es-ES" sz="3200" dirty="0"/>
          </a:p>
        </p:txBody>
      </p:sp>
      <p:pic>
        <p:nvPicPr>
          <p:cNvPr id="4" name="3 Marcador de contenido" descr="_DSC50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8174399" cy="4525963"/>
          </a:xfrm>
        </p:spPr>
      </p:pic>
      <p:pic>
        <p:nvPicPr>
          <p:cNvPr id="1126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Зал</a:t>
            </a:r>
            <a:r>
              <a:rPr lang="ru-RU" sz="3200" dirty="0" smtClean="0"/>
              <a:t> </a:t>
            </a:r>
            <a:r>
              <a:rPr lang="es-ES" sz="3200" dirty="0" smtClean="0"/>
              <a:t>“</a:t>
            </a:r>
            <a:r>
              <a:rPr lang="es-ES" sz="3200" dirty="0" err="1" smtClean="0"/>
              <a:t>Mestral</a:t>
            </a:r>
            <a:r>
              <a:rPr lang="es-ES" sz="3200" dirty="0" smtClean="0"/>
              <a:t>”</a:t>
            </a:r>
            <a:endParaRPr lang="es-ES" sz="3200" dirty="0"/>
          </a:p>
        </p:txBody>
      </p:sp>
      <p:pic>
        <p:nvPicPr>
          <p:cNvPr id="4" name="3 Marcador de contenido" descr="Mestr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8229600" cy="4278086"/>
          </a:xfrm>
        </p:spPr>
      </p:pic>
      <p:pic>
        <p:nvPicPr>
          <p:cNvPr id="10241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Зал</a:t>
            </a:r>
            <a:r>
              <a:rPr lang="ru-RU" sz="3200" dirty="0" smtClean="0"/>
              <a:t> </a:t>
            </a:r>
            <a:r>
              <a:rPr lang="es-ES" sz="3200" dirty="0" smtClean="0"/>
              <a:t>“</a:t>
            </a:r>
            <a:r>
              <a:rPr lang="es-ES" sz="3200" dirty="0" err="1" smtClean="0"/>
              <a:t>Garbi</a:t>
            </a:r>
            <a:r>
              <a:rPr lang="es-ES" sz="3200" dirty="0" smtClean="0"/>
              <a:t>”</a:t>
            </a:r>
            <a:endParaRPr lang="es-ES" sz="3200" dirty="0"/>
          </a:p>
        </p:txBody>
      </p:sp>
      <p:pic>
        <p:nvPicPr>
          <p:cNvPr id="4" name="3 Marcador de contenido" descr="_DSC50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3" y="1340769"/>
            <a:ext cx="8064896" cy="4532504"/>
          </a:xfrm>
        </p:spPr>
      </p:pic>
      <p:pic>
        <p:nvPicPr>
          <p:cNvPr id="9217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Зал</a:t>
            </a:r>
            <a:r>
              <a:rPr lang="ru-RU" sz="3200" dirty="0" smtClean="0"/>
              <a:t> </a:t>
            </a:r>
            <a:r>
              <a:rPr lang="es-ES" sz="3200" dirty="0" smtClean="0"/>
              <a:t>“</a:t>
            </a:r>
            <a:r>
              <a:rPr lang="es-ES" sz="3200" dirty="0" err="1" smtClean="0"/>
              <a:t>Llevant</a:t>
            </a:r>
            <a:r>
              <a:rPr lang="es-ES" sz="3200" dirty="0" smtClean="0"/>
              <a:t>”</a:t>
            </a:r>
            <a:endParaRPr lang="es-ES" sz="3200" dirty="0"/>
          </a:p>
        </p:txBody>
      </p:sp>
      <p:pic>
        <p:nvPicPr>
          <p:cNvPr id="4" name="3 Marcador de contenido" descr="_DSC50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776864" cy="4683400"/>
          </a:xfrm>
        </p:spPr>
      </p:pic>
      <p:pic>
        <p:nvPicPr>
          <p:cNvPr id="8193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ru-RU" sz="3600" dirty="0"/>
              <a:t>Бар </a:t>
            </a:r>
            <a:r>
              <a:rPr lang="es-ES" sz="3600" dirty="0"/>
              <a:t>del Mar</a:t>
            </a:r>
          </a:p>
        </p:txBody>
      </p:sp>
      <p:pic>
        <p:nvPicPr>
          <p:cNvPr id="4" name="3 Marcador de contenido" descr="_DSC5503_phixr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5358734" cy="2592288"/>
          </a:xfrm>
        </p:spPr>
      </p:pic>
      <p:pic>
        <p:nvPicPr>
          <p:cNvPr id="7" name="6 Marcador de contenido" descr="_DSC225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1700808"/>
            <a:ext cx="3312368" cy="4968551"/>
          </a:xfrm>
        </p:spPr>
      </p:pic>
      <p:pic>
        <p:nvPicPr>
          <p:cNvPr id="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51520" y="4869160"/>
            <a:ext cx="8064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ea typeface="Calibri" pitchFamily="34" charset="0"/>
                <a:cs typeface="Times New Roman" pitchFamily="18" charset="0"/>
              </a:rPr>
              <a:t>Бар</a:t>
            </a:r>
            <a:r>
              <a:rPr lang="es-ES" sz="1600" dirty="0" smtClean="0">
                <a:ea typeface="Calibri" pitchFamily="34" charset="0"/>
                <a:cs typeface="Times New Roman" pitchFamily="18" charset="0"/>
              </a:rPr>
              <a:t> del Mar </a:t>
            </a:r>
            <a:r>
              <a:rPr lang="ru-RU" sz="1600" dirty="0" smtClean="0"/>
              <a:t>это</a:t>
            </a:r>
            <a:r>
              <a:rPr lang="ru-RU" sz="1600" dirty="0"/>
              <a:t> идеальное </a:t>
            </a:r>
            <a:r>
              <a:rPr lang="ru-RU" sz="1600" dirty="0" smtClean="0"/>
              <a:t>место</a:t>
            </a:r>
            <a:r>
              <a:rPr lang="es-ES" sz="1600" dirty="0" smtClean="0"/>
              <a:t> </a:t>
            </a:r>
            <a:r>
              <a:rPr lang="ru-RU" sz="1600" dirty="0" smtClean="0"/>
              <a:t>для</a:t>
            </a:r>
            <a:r>
              <a:rPr lang="es-ES" sz="1600" dirty="0" smtClean="0"/>
              <a:t> </a:t>
            </a:r>
            <a:r>
              <a:rPr lang="ru-RU" sz="1600" dirty="0"/>
              <a:t>проведения </a:t>
            </a:r>
            <a:endParaRPr lang="es-ES" sz="16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кофе-брейков</a:t>
            </a:r>
            <a:r>
              <a:rPr lang="ru-RU" sz="1600" dirty="0"/>
              <a:t> во </a:t>
            </a:r>
            <a:r>
              <a:rPr lang="ru-RU" sz="1600" dirty="0" smtClean="0"/>
              <a:t>время</a:t>
            </a:r>
            <a:r>
              <a:rPr lang="es-ES" sz="1600" dirty="0" smtClean="0"/>
              <a:t> </a:t>
            </a:r>
            <a:r>
              <a:rPr lang="ru-RU" sz="1600" dirty="0" smtClean="0"/>
              <a:t>конференци</a:t>
            </a:r>
            <a:r>
              <a:rPr lang="ru-RU" sz="1600" dirty="0"/>
              <a:t>и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/>
              <a:t>Террасса</a:t>
            </a:r>
            <a:endParaRPr lang="en-US" sz="3600" dirty="0"/>
          </a:p>
        </p:txBody>
      </p:sp>
      <p:pic>
        <p:nvPicPr>
          <p:cNvPr id="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7" name="6 Marcador de contenido" descr="_DSC22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12776"/>
            <a:ext cx="6716937" cy="447795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ru-RU" sz="3200" dirty="0"/>
              <a:t>Рестораны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i="1" dirty="0" smtClean="0"/>
              <a:t>Ágora</a:t>
            </a:r>
            <a:endParaRPr lang="es-ES" sz="3600" i="1" dirty="0"/>
          </a:p>
        </p:txBody>
      </p:sp>
      <p:pic>
        <p:nvPicPr>
          <p:cNvPr id="4" name="3 Marcador de contenido" descr="_DSC5486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4825118" cy="2675435"/>
          </a:xfrm>
        </p:spPr>
      </p:pic>
      <p:pic>
        <p:nvPicPr>
          <p:cNvPr id="6" name="5 Marcador de contenido" descr="_DSC694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628800"/>
            <a:ext cx="4427984" cy="2664295"/>
          </a:xfrm>
        </p:spPr>
      </p:pic>
      <p:pic>
        <p:nvPicPr>
          <p:cNvPr id="614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619672" y="4509120"/>
            <a:ext cx="633670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</a:t>
            </a:r>
            <a:r>
              <a:rPr lang="ru-RU" sz="1700" dirty="0"/>
              <a:t>Ресторан Àgora совмещает в себе дегустацию </a:t>
            </a:r>
            <a:r>
              <a:rPr lang="ru-RU" sz="1700" dirty="0" smtClean="0"/>
              <a:t>средиземно</a:t>
            </a:r>
            <a:r>
              <a:rPr lang="es-ES" sz="1700" dirty="0"/>
              <a:t>-</a:t>
            </a:r>
            <a:r>
              <a:rPr lang="ru-RU" sz="1700" dirty="0" smtClean="0"/>
              <a:t>морской </a:t>
            </a:r>
            <a:r>
              <a:rPr lang="ru-RU" sz="1700" dirty="0"/>
              <a:t>кухни и удовольствие принимать пищу в спокойной атмосфере с замечательными видами на море.</a:t>
            </a:r>
            <a:endParaRPr lang="en-US" sz="1700" dirty="0" smtClean="0"/>
          </a:p>
          <a:p>
            <a:r>
              <a:rPr lang="en-US" sz="1700" dirty="0" smtClean="0"/>
              <a:t>- </a:t>
            </a:r>
            <a:r>
              <a:rPr lang="ru-RU" sz="1700" dirty="0"/>
              <a:t>Открытая террасса, расположенная рядом с бассейном, отлично подходит для </a:t>
            </a:r>
            <a:r>
              <a:rPr lang="ru-RU" sz="1700" dirty="0" smtClean="0"/>
              <a:t>того, </a:t>
            </a:r>
            <a:r>
              <a:rPr lang="ru-RU" sz="1700" dirty="0"/>
              <a:t>чтобы насладится вашим любимым напитком, провести кофе-брейк, коктейль, барбекю или аперитив.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ru-RU" sz="3200" dirty="0"/>
              <a:t>Рестораны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i="1" dirty="0" smtClean="0"/>
              <a:t>Mirador &amp; </a:t>
            </a:r>
            <a:r>
              <a:rPr lang="es-ES" sz="3200" i="1" dirty="0" err="1" smtClean="0"/>
              <a:t>Mirablau</a:t>
            </a:r>
            <a:endParaRPr lang="es-ES" sz="3200" i="1" dirty="0"/>
          </a:p>
        </p:txBody>
      </p:sp>
      <p:pic>
        <p:nvPicPr>
          <p:cNvPr id="7" name="6 Marcador de contenido" descr="_DSC567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28800"/>
            <a:ext cx="4495800" cy="2626118"/>
          </a:xfrm>
        </p:spPr>
      </p:pic>
      <p:pic>
        <p:nvPicPr>
          <p:cNvPr id="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9" name="8 Marcador de contenido" descr="_DSC564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628800"/>
            <a:ext cx="4644008" cy="2623283"/>
          </a:xfrm>
        </p:spPr>
      </p:pic>
      <p:sp>
        <p:nvSpPr>
          <p:cNvPr id="6" name="5 Rectángulo"/>
          <p:cNvSpPr/>
          <p:nvPr/>
        </p:nvSpPr>
        <p:spPr>
          <a:xfrm>
            <a:off x="3491880" y="465313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Площадь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212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 </a:t>
            </a:r>
          </a:p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Банкет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Mirador </a:t>
            </a:r>
            <a:r>
              <a:rPr lang="es-ES" i="1" dirty="0" smtClean="0"/>
              <a:t>-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130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Банкет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Mirablau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120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-"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Банкет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Mirador+Mirablau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250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чел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Tx/>
              <a:buChar char="-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r>
              <a:rPr lang="ru-RU" sz="4000" dirty="0">
                <a:latin typeface="Calibri" pitchFamily="34" charset="0"/>
              </a:rPr>
              <a:t>Коктейль на пляже</a:t>
            </a:r>
            <a:endParaRPr lang="en-US" sz="4000" dirty="0">
              <a:latin typeface="+mn-lt"/>
            </a:endParaRPr>
          </a:p>
        </p:txBody>
      </p:sp>
      <p:pic>
        <p:nvPicPr>
          <p:cNvPr id="4" name="3 Marcador de contenido" descr="Cocktail Beach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556791"/>
            <a:ext cx="7488832" cy="4994993"/>
          </a:xfrm>
        </p:spPr>
      </p:pic>
      <p:pic>
        <p:nvPicPr>
          <p:cNvPr id="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r>
              <a:rPr lang="ru-RU" sz="4000" dirty="0">
                <a:latin typeface="Calibri" pitchFamily="34" charset="0"/>
              </a:rPr>
              <a:t>Коктейль на пляже</a:t>
            </a:r>
            <a:endParaRPr lang="en-US" sz="4000" dirty="0">
              <a:latin typeface="+mn-lt"/>
            </a:endParaRPr>
          </a:p>
        </p:txBody>
      </p:sp>
      <p:pic>
        <p:nvPicPr>
          <p:cNvPr id="5" name="Picture 1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7" name="6 Marcador de contenido" descr="Cocktail Beac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556792"/>
            <a:ext cx="7384110" cy="4925144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sz="4000" dirty="0"/>
              <a:t>Мероприятия на пляже</a:t>
            </a:r>
            <a:endParaRPr lang="en-US" sz="4000" dirty="0"/>
          </a:p>
        </p:txBody>
      </p:sp>
      <p:pic>
        <p:nvPicPr>
          <p:cNvPr id="4" name="3 Marcador de contenido" descr="DSC011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413625" cy="4942416"/>
          </a:xfrm>
        </p:spPr>
      </p:pic>
      <p:pic>
        <p:nvPicPr>
          <p:cNvPr id="40962" name="Picture 2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CLC – Lizard </a:t>
            </a:r>
            <a:endParaRPr lang="en-US" sz="3600" dirty="0"/>
          </a:p>
        </p:txBody>
      </p:sp>
      <p:pic>
        <p:nvPicPr>
          <p:cNvPr id="4" name="3 Marcador de contenido" descr="30946517_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6192688" cy="3456384"/>
          </a:xfrm>
        </p:spPr>
      </p:pic>
      <p:pic>
        <p:nvPicPr>
          <p:cNvPr id="41986" name="Picture 2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95536" y="479715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Это стильное место предлагает тематические вечеринки, живую музыку и много мероприятий, которые гарантируют незабываемый вечер.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Идеальное место для корпоративных вечеринок или просто выпить в хорошей компании.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5076056" y="4869160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/>
              <a:t>Мы можем предложить сервис </a:t>
            </a:r>
            <a:r>
              <a:rPr lang="es-ES" dirty="0" smtClean="0"/>
              <a:t>“</a:t>
            </a:r>
            <a:r>
              <a:rPr lang="ru-RU" dirty="0" smtClean="0"/>
              <a:t>открытый бар</a:t>
            </a:r>
            <a:r>
              <a:rPr lang="es-ES" dirty="0" smtClean="0"/>
              <a:t>”</a:t>
            </a:r>
            <a:r>
              <a:rPr lang="ru-RU" dirty="0" smtClean="0"/>
              <a:t> </a:t>
            </a:r>
            <a:r>
              <a:rPr lang="ru-RU" dirty="0"/>
              <a:t>и закуски для </a:t>
            </a:r>
            <a:r>
              <a:rPr lang="ru-RU" dirty="0" smtClean="0"/>
              <a:t>групп</a:t>
            </a:r>
            <a:r>
              <a:rPr lang="es-ES" dirty="0"/>
              <a:t>.</a:t>
            </a: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/>
              <a:t>Возможность сделать это место приватным для вашей вечеринки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/>
              <a:t>Чем занятся в Ситжесе и его окрестностях</a:t>
            </a:r>
            <a:endParaRPr lang="en-US" sz="3600" dirty="0"/>
          </a:p>
        </p:txBody>
      </p:sp>
      <p:pic>
        <p:nvPicPr>
          <p:cNvPr id="7" name="6 Marcador de contenido" descr="gff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2800000" cy="1638095"/>
          </a:xfrm>
        </p:spPr>
      </p:pic>
      <p:pic>
        <p:nvPicPr>
          <p:cNvPr id="2054" name="Picture 6" descr="C:\Documents and Settings\Admin\Escritorio\logos\tor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340768"/>
            <a:ext cx="2143125" cy="2143125"/>
          </a:xfrm>
          <a:prstGeom prst="rect">
            <a:avLst/>
          </a:prstGeom>
          <a:noFill/>
        </p:spPr>
      </p:pic>
      <p:pic>
        <p:nvPicPr>
          <p:cNvPr id="2056" name="Picture 8" descr="http://t2.gstatic.com/images?q=tbn:ANd9GcSHvAL9X7kMztcs4WpK2qSfKubPOHEQzyO0cJRVYlXnWkmSTXO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41168"/>
            <a:ext cx="3200400" cy="1285876"/>
          </a:xfrm>
          <a:prstGeom prst="rect">
            <a:avLst/>
          </a:prstGeom>
          <a:noFill/>
        </p:spPr>
      </p:pic>
      <p:sp>
        <p:nvSpPr>
          <p:cNvPr id="2058" name="AutoShape 10" descr="data:image/jpeg;base64,/9j/4AAQSkZJRgABAQAAAQABAAD/2wCEAAkGBhQSEBQUExQUFBUVGB4VGBUYGRUYIBwVFhcVFhcZFxsXHiYeHCAlHR4aIC8hIycqLTguFh8xNTAqNSYrLCkBCQoKDgwOGg8PGiwkHSQqLCkpKiwpLCwpKS4sLCksKSkvKSwpLCksKSwpKSksLCwsKSwsLCwpKSwpLCksKSk1LP/AABEIAJEAoAMBIgACEQEDEQH/xAAcAAABBQEBAQAAAAAAAAAAAAAAAQQFBgcCAwj/xABBEAACAQMCAwcABwUHAgcAAAABAgMABBESIQUGMQcTIkFRYXEUIzJCgZGhM1JiscEVJFNygqLwNEMWF5Ky0eHx/8QAGQEBAAMBAQAAAAAAAAAAAAAAAAIDBAEF/8QAIxEAAwACAgIDAAMBAAAAAAAAAAECAxESITFBIlFxBDJhI//aAAwDAQACEQMRAD8A3AUtJQTQC0lcmSmnE+KJBG0kh0qv/AAPMnyFcbS8nG9DwGuqrnKHH3vFkkZAia9MY3zgAE5PQ7ny96sdcmuS2jktNbQUUUVIkFFJqpC1AdUVzrpc0AtFFFAJSZpTVV5g5pazuYxIuYJB9sdVYHf5GMbdd9ulQqlPbI1SlbZa6K8IroMoZTlSMgjzB6EV6q2alskdUUUV0CCg0CvC+ulijaRjhUBYn2AyaAqHaBxloJrMrnAdnOPMLoXH4hjXpzpw9rh40dxFbxgySyHbcnSqrnYnAb41A4OQKju1FQ0dvKNxqIBHoyhgf9ufy96S04LccScS3RMcA3SIdSP+Z8R3PljbGC6bqp0ZKbdOfJaeWLmB4gLcHuk8AOCASOpXO53O59c+YNTlNrS1WNFRAFVRgAeQHSonm/m2Hh8BmmLegRRksx6DHlvtk7VtlaWjVK0tEveXqRKXkZUVdyzEKAPcnYfjWd8w9u9pbllhR7hwAQRhEJbGMM25GDnIUjb3BrHubOfLvihdnDCEafq1yyR5OAc42JOBqO/XGBtTbmbkp7WPX3glCMIpSAQElKhlUeLJUrjDkAHBAyBmjpJ6ZLRcuMdvt6WxHFDCM9MF2GANsscHJO+UXpjY5NQc/a3xWZyFmcHqFiQA7ZPQDceuc7VG8GvY24dPAJYoJtfeFnA+tiCj6sPglSrAMAMZyasEnFbQ3dzN9LjVruBV1aZT3T4h75ZMLuXw4BXI/lUXbXoaIg9qfFIyP73LlQVKsFO5Y9Qw6/8AxVl4T2/3ibSxw3ABA1bxE4zq6ZAJ23xjw9N9nFlx+2KX0gnt8SzXL6JCviXuwLc92w1PltWwIYYB8gKp3JnLMNxa3U1xlUiaMtIDjTH43k0+RZgFQZB3cbVBZunteDrRuHK/bHZXmhS/0eZtu6kON8gAB/sknIwDg1e1bNfKPGuV5o7eCRmDvPgxwlW74K5YR4YLh9huASRqGRuKtHZ32pT2030WVJHhAChGbxRFWAkcs+AABqYqcAEDpvm6aVeCJ9D1V+b5rZkENySgfdJMHAYbfa6AjPnthj71PcN4hHPEskTh0cZVh574+RvkYO4xivLi3CI7mMxyrqU/mD5FT5GoWtrRG1tNFd4L3tpYzLJhu5DNE43VkILL/u8j6+lOezniDy2QLksVdl1HqRnP9aqvErW64fFJFkzW0qlQeugsMD2Xc9Oh9jVi5ElWDhqO5wrMTn/M4RfnJ86zY6fNL6Rnivlr6RcaK4U7V3W01HIqJ5rg12U6j/DY/kM4/Spam5uEfUoIJGzDI2yOhHxUbW1ojXa0UHhXE4jwtJLga/o7kKhwdTj9mDnrsQfw88bz3IzSyQNPMSWmcuBvgIAFUKD0GxP4g9aodrwZjcSWznTBBI0sjeiAKo/EqoA+WrWeHupiQxjCFQVGMeHA0/G1ZP4/Knt+jPh3T/BvzDx6KztpJ5ThYxnGQCx8lXJALHoBXzPzHxWXilxJMwfCeN9KoO6t10r5keIEnw53JPmauHbpza0k4tIsGOAB5sHq7baWA38I9D/3DTHhHLtza2aPbTRsZtDTxTCIROrB8J3jHx6RkOnXJBHStGS1C2/ZrR3w6+isLR0aO2mjdC0U5VgLm3ZvrICRukynoGB3XG2M14cE4Xf8TjeJHaOwJ0iSZEMjRI+UTUBqfSffTkYztik5M5P+n3MjuhisopP2AkMiNOAoYI37vQkjyKrnetlijCqFUBVUYCgAAADAAxtsNv8AgxLHgX9n5ON+incH7JbCEDXGZ282lORn/KuFx/zNPOIWFnFrji4VHduqd4yIka6EOQCzN5nDYUZJ0nbzqz1l3PokS7kXv3h77u3jKvoGY1EbeLIDFfEdJYfttiSMVorWji7PHgXCeDcZdoYoZbC40llCsGVgvXAbIJHmMKcA77VX+buze+4YjEEzWpYMzR50+E+Hvo/LHqQR133p1wDgXc8UshEHEpkEzMRIBoDyNIDr+19XoGRkEsRkk19FwyrIp6YOxBx8YP61Vo74PnDg/O/f3aTSqizLpVWy/doSwEs5jJbDCMADQPcjAGJLjHL8d9M0v/T94rvaoEB+pTXK090cbK5Jxk5GoHfG/p2v9mQtD9Ms1KQkjvEXI7tyRpZfRSdvY48jtW+VuMvJNFbXDSGBwMQmUxxZJDa3H+HjUxUEZI6jpWe8fH5SST2SHZd2gSWVxok1G3kJMvsQvgZRjC4xv5EZ9Bj6SinV1DKQysMhgdiDgggjyr525ssnvY0ntoJEjtg57+TRGXiVwyLCiAalQAsNum3kKvPYdzZ30DWsj6mi8cROATCWZdIXO+g43HQOo8qsi+S2cZP873kltNFOPHEwMUsZxpI3I2O2SCRn2A86jObbhBBZwW5+rkfWN/IuCo+NTnr+5Vw5o7n6OVnOEkIj1ejMfCc+WDvn2rPeAcIk/tCK3kGRbEv0+5nUD8FiMD+KsmbarS9mTI2q19msRjauxXgLldWnI1AZIyMgdMkdacCtyNKOD0qg86RS2lyl7D0OEkHkcbDV7EYGfIgVfj0qN4jcQsfo8pXMqnCNtqHQ49/Yb7iq8s8p0QyTyRReb+JRvbIYBveOHfHU92EXRt56iPxz61oPD4O6gjQ/cQKf9KgGs6seWmh4ikchLQwh7hGP7ox199QXPuM+dTUHGHveE3J/7hSWPAUt1UkDCkEnQwHzvWfBT5bryVYn3uvJhfEp9XEe+lDzxtN9JmiwxIhDqcODkDC7HfbdGxU/zCkP0cJw90P0pliZYZxpZpHYBWtpMspxo8Qxg5HpmCi439BvFl7rXiPSFwIMbspOISVbIGPFnIO+as/K3GV4jxa3ZUeNIEkl7s93pD7KNHdovqPtZOw+TdUusi+jUmkvJpvAuEJa28UEf2Y1059T95vxOT+NPq87q4EaM7HCopYnc4VRknb2329KzibthdQZTZEQh1XJk3IfWVIwpU50t0JG35bE0iCLH2g8zraWjgShJ5BpiG5bOoBiAOmFJIzjcD4rH7fg0k8k5RciIF5JCTpSMaj3krsCfgYyR5GoPjfEpLmZppWLNISQWOcLkgL7AdMYHQ1cOS1gtLn++ya45EAGNTqHUgoZE31gYOnIIyOnQjPmvXZfjTSekQdpwdxZ/S1dMLJh1QgPHkKI3bT4tLZKgjoeu523Hs74+9zw+CZj9YAUY+rRkqW/EAE/NZfPxiz/ALPnttAnkNxII5yukxxHT3crOFHU58I9x02r14NzqbO2a0RymHTTKIxrjWRn70sD4SQdOM+TjGdIpiycvK0cqXrbN7fu7mJ4ZACJFKMv7ysCDjP9a+Z+IWzwXEto2gvDP3O6/bj3IIG5ydPUf45/eNWr/wAYX1jdlZ3luBEzpKCU0uFXvVeNjgo3dnOnc+Edc4ErzNyPFxA/2hGZWM6rKVDKpAEaqMDQxyMb7k5zj0qx6KW9eSrz8dEttFPc3NxhiYRBBgOWhTutcjux0M0bgHSuGGfemvZ5xIW/EIZFDJibSQQme5kAAU5OosRjGPIMfI0wfj8vD/pFrCGjfvgwl8PeKgVh3ZOnO+VJORuvQVH8N4uz3XeTyOwc/XOcFtGkozDV94ITjG/piqYWiXLaPp7nqwMtjKBuVw4/0HJ/TNVzhfMaR8PF0RquAv0ZSfvFSWXPmdtz5+Gpa+5qUNYovijuQCxIAzGyALt5ZLZPxiq5wPk8yXUkchP0e3lPX7zeEqD0+6FJ+PPO2XK273P4Zbfy3P4WHkDhsmiS5mJLzkEZ/cGcfAJJIHTAFXIUwsL6OTUImDBDoOnoCADgHGDj2qQFa8c8Z0aIWloQVX+cOWhdwgA6ZEOpG9/ME+h/pVgFcuKlU8lo7STWmZtwjmx11214NMgVkWVuoLADDn0J0+L4z5GnvZS31E3prG3yi/8A1+VSfMHC7S9Zoy6idNsggMD7qcal/wCAjrUFY8Lns7G9XdXVlkV181BU6gf9J29qwqam++0jKlU332h1zlyIJdU0CjX1aMAeL1K+h8/c+/XP7S4aFw6ZVgeuPc9R+hz/AErZeWOMfSrZJNgxyGHo6nBH9fxqG5y5HE+ZYcLL1I8n+fRvfz86nkx8lzhjJj5LlDIC84uLzh10ij60wSLo9SY2wU9QT/PespnuVke3jeT+6W6CNGHiAlZHuE8OBuTiM6s43+BfLXl+9jcOkEysOhCn4IPqMZHwakeIdnv09BqSWybUrSKkahXZMhHwcbjU2Mb+Ig9Bi/DldrVLsniumtUjIOIwKJJWRHFusjBZEjBVZPtFCzHBCk4G/TBp3waZMPHN4X0jQ7I4ZSujSVAIDtpBCg7btjdq3blzk4Wdt3Cq8gJLuzj7buRqJHTyAx6Dz6ltcdm1q5z9GK+fgaSMfkhAHwKvcbNCprwYjb2CyKAZGPeyBnQCPUDqkHTUTjbp/EvXNdw8Nlnbu0heTwBgg1Lt9tVIADYUsRqZgPQnbO2w9nNsvS2z8mQ5+cnfz/Opa04IIgRHCEB3OlcZ+SOp+aio/wBOumzB5eIXFhHMisGadlSVJEZXXCMQPrdxlCAHXyPXpWsdn9wZOGwOV069bBfRWmlKgZ8tOKkuLckQXTq89ssjqMBiGBx6ZXBI69f/ANkoOFlFCpHpVQAFC4AAAAAAGANulWrSIMrnMHKEVxl1VVl6kkDDEfve/vVFueG905V4wrDqCo/MbdPetg+hP+435GobmTh8LKq3BEbHOhiQDnzAz1G426Vl/kYlXcvszZce+0Z9a3RWSJmJKxMCB1woYMQN/n2yatnE+OS38pt7RSkbHLt9nV0DM5HRenzjzyKhLvlG5Ryoid8b6lU438/b3HWjgT3UNwRArF1A1oBnKggeMZ6b/O+2K85ck+LM08k+LNX4BwZbaBYk3A6nplvvE/JqVFRfBeJtNHl4pIWGMq4I3/hPmKlBXqytLo9Oda6EFI1KKWpHSs80coJd4YHRKo8Lgfo3qPxyKrB4je2SmO5jM8BGnVu2xGD4gPTyfH5VpuKY8RuhGhZlZlHUKuo4+PMVnyYk+09FVY99plD7MuJ6TPEMkftEBwM48J9dz4fyzVu4FzRDdjwEqw+1G2Ay/Izg/hVZPFuGmYSxv3Eqt9oI6g52IdcYIPTyPuKi+Zoo1k+mWUyFs6nVGUkHbLAHyJ6gjz9NqzrI8UrtPRQrcT58GpqKXTVa5T5tS7QAkLKo8Sev8S+oP6VZAa2xSpbRqmlS2jqiigVMkFFFFAFcsaVjVK5053EAMUJBlPVuoT+mr28uu/Sq8mRQtshdqFtk1xHmqKKZIB45XYLoXG2fNj0HrvVE5x4yp4mhYFkgx4R5tnVj88D8KecrW0FspnuJ41nceEMQxQNjcgHJY7ZHp+NO+G8X4ZC+V1Sysc94Y3dmZskkeHb8AKxunlS7M9N5EuxoY+IcRO/93gPyMj2x4n/l8VcuXeW4rSPRGNzuznqx9/b2qTtpQ6hsEZGcMMH8QelewrTjxKe97ZdGNT2+zkRiu6KKvLRBS0gpaAK4K13RQELxLlS2nOZIlJ/eHhP5rg1DydmVof8AFHw/T41A1cTUZxjgaXAwzSIR0ZGZSP6H8QaprFD9FdY5forydntrEQ/eyqV3Dd4q49wQBT+Tm61txpa57wj3Dn4+rA/Wq9e9ljsfDc6h/GpP9aS07KN/rZ/D6IuD8ZJP8qzf9JeonRR856idEl/5pW2r7MuP3sL/AC1ZqYtOdLNxkTxj2Y6T+TYqsXsljZsIYIFuJz4QD4yGO3iY5wfZRn4qQh5FE4D3RAb7scQVFUHfGQMsc+f5VObyvpaZKavel2POIdodnH0kMh9Ixq/U4H603tO021fZu8j+VyP9mf5Uz4jaPYIA0aXVqMA5VA6DpkkDDD3P49a4j5VsL5NduTE3mF+6Tv4kbOPwwPSuVeXfWjjq/RYZeJwXaFYroLkb92yBsH/MCRUUvZnanfVKffUP6LUK/ZPJnadMZ6lDn9DvUvwns67s5e5lb+FGZB+JyTXFzt6uR8r/ALyOYOzS0XfS7excj/24qa4dy7BB+yiRD6gb/wDqO/60/trcIoVdgNhuT+p3r1rUsUT4RdOOV4RyFpRS0VYWBRRRQCClpBS0AUUUhoBaTFQnMnNcFhGr3DMqu2hdKO5J0luiAkbDrTfgfPtndpK8EpYQjVICrowUAnOlwCRsdwPagLERVW53vrhY1jtkkZpMgsik6VGPMDYnPU1zwDtJsr2Tu4JGLaS/ijkQaVxqOpgBtkedenL3aDZX0xht5C7gFv2cighSAcMwAPUdKhc8lojU7WiP7P8AlMw5mnTEjbKD1VfMnzBP5469cC7hKguZOb7ewVGuGZQ5KrpR3yQMnZAfz968OF8/WdxBNPFKWS3BMo0uGUAFslCNXQHG3lSIULSORKhaRYpIQQQRkHYg+h65rL+IcvXNjed5aI7pnICgnY7lHA8vf0I8watvLXP9pfyNHbO7Mq6zqjkTw5AyC4APUV7cxc5Wtk8SXDlWmOEwjtk5UblQcbnz96jkxK/05cciXsZy6KxVkLKCVbYg+YPwac4qo8xdpVlYz9zPI2sAMwRGfQp6Fyo26jbc+Ibbiu+OdpFlad2ZpTiVBKjIkkgMZOFbKA4zVqLC2UVUOK9p1jbCIzSOomjWZfq5W+rfdS2lTpPsd6tVvcLIquhDKwDKw6FWGQR8jegPWiiigCiiigEFLXOaXNALSGjNGaAz3tktZXtLcwxySlLlJGVFLHQoYnp8fyplwHgdzLJxTiE0DW5uoDFFbnGvQseAzhejHA265J9s6bigLQGQdjsUsWmGWLiIPdOCkqqtuvi1eAEg5OR1H3m8q9uzZZ4uJzxQ21zDYODIFnTT3UufsxkFgQ3pnoB6AnWSKNNAZ/2rRyA8PljhlmEF2srpECx0IMnp/XFRXDuW7l7fjN5NC0Ml7Eyx232nCLGwXUB95ttv0G1arpoC0Bl3ZD3qYikTiSlYQD9IUCFCpUaYd8+eBt0XyqT7YuGyTWtqIo2kZbyJiFBYhAsuSceXTJq/YoIoDIu1Lled7wmxjuDLeRd1OVCGExZCkyM26kAD06AgjfL/AJ25dl/s/h3DIleQM8UU0gU4EUIXUXI+yC2CM/u+1abopQuKAy3tlVpLcWkVveOcKymFFaJtLABJcHVsBkDbcqd8DGicCD/RoO8RY5O6TXGvRX0LqUewOQPYU+K0oFAdUUmaM0AtFJmjNAZqvT8qKKKAKKKKAKKKKAKKKKAKKKKAKKKKAKKKKAKKKKAKKKKAKf8ABP8AqIv81FFAf//Z"/>
          <p:cNvSpPr>
            <a:spLocks noChangeAspect="1" noChangeArrowheads="1"/>
          </p:cNvSpPr>
          <p:nvPr/>
        </p:nvSpPr>
        <p:spPr bwMode="auto">
          <a:xfrm>
            <a:off x="63500" y="-525463"/>
            <a:ext cx="1209675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60" name="AutoShape 12" descr="data:image/jpeg;base64,/9j/4AAQSkZJRgABAQAAAQABAAD/2wCEAAkGBhQSEBQUExQUFBUVGB4VGBUYGRUYIBwVFhcVFhcZFxsXHiYeHCAlHR4aIC8hIycqLTguFh8xNTAqNSYrLCkBCQoKDgwOGg8PGiwkHSQqLCkpKiwpLCwpKS4sLCksKSkvKSwpLCksKSwpKSksLCwsKSwsLCwpKSwpLCksKSk1LP/AABEIAJEAoAMBIgACEQEDEQH/xAAcAAABBQEBAQAAAAAAAAAAAAAAAQQFBgcCAwj/xABBEAACAQMCAwcABwUHAgcAAAABAgMABBESIQUGMQcTIkFRYXEUIzJCgZGhM1JiscEVJFNygqLwNEMWF5Ky0eHx/8QAGQEBAAMBAQAAAAAAAAAAAAAAAAIDBAEF/8QAIxEAAwACAgIDAAMBAAAAAAAAAAECAxESITFBIlFxBDJhI//aAAwDAQACEQMRAD8A3AUtJQTQC0lcmSmnE+KJBG0kh0qv/AAPMnyFcbS8nG9DwGuqrnKHH3vFkkZAia9MY3zgAE5PQ7ny96sdcmuS2jktNbQUUUVIkFFJqpC1AdUVzrpc0AtFFFAJSZpTVV5g5pazuYxIuYJB9sdVYHf5GMbdd9ulQqlPbI1SlbZa6K8IroMoZTlSMgjzB6EV6q2alskdUUUV0CCg0CvC+ulijaRjhUBYn2AyaAqHaBxloJrMrnAdnOPMLoXH4hjXpzpw9rh40dxFbxgySyHbcnSqrnYnAb41A4OQKju1FQ0dvKNxqIBHoyhgf9ufy96S04LccScS3RMcA3SIdSP+Z8R3PljbGC6bqp0ZKbdOfJaeWLmB4gLcHuk8AOCASOpXO53O59c+YNTlNrS1WNFRAFVRgAeQHSonm/m2Hh8BmmLegRRksx6DHlvtk7VtlaWjVK0tEveXqRKXkZUVdyzEKAPcnYfjWd8w9u9pbllhR7hwAQRhEJbGMM25GDnIUjb3BrHubOfLvihdnDCEafq1yyR5OAc42JOBqO/XGBtTbmbkp7WPX3glCMIpSAQElKhlUeLJUrjDkAHBAyBmjpJ6ZLRcuMdvt6WxHFDCM9MF2GANsscHJO+UXpjY5NQc/a3xWZyFmcHqFiQA7ZPQDceuc7VG8GvY24dPAJYoJtfeFnA+tiCj6sPglSrAMAMZyasEnFbQ3dzN9LjVruBV1aZT3T4h75ZMLuXw4BXI/lUXbXoaIg9qfFIyP73LlQVKsFO5Y9Qw6/8AxVl4T2/3ibSxw3ABA1bxE4zq6ZAJ23xjw9N9nFlx+2KX0gnt8SzXL6JCviXuwLc92w1PltWwIYYB8gKp3JnLMNxa3U1xlUiaMtIDjTH43k0+RZgFQZB3cbVBZunteDrRuHK/bHZXmhS/0eZtu6kON8gAB/sknIwDg1e1bNfKPGuV5o7eCRmDvPgxwlW74K5YR4YLh9huASRqGRuKtHZ32pT2030WVJHhAChGbxRFWAkcs+AABqYqcAEDpvm6aVeCJ9D1V+b5rZkENySgfdJMHAYbfa6AjPnthj71PcN4hHPEskTh0cZVh574+RvkYO4xivLi3CI7mMxyrqU/mD5FT5GoWtrRG1tNFd4L3tpYzLJhu5DNE43VkILL/u8j6+lOezniDy2QLksVdl1HqRnP9aqvErW64fFJFkzW0qlQeugsMD2Xc9Oh9jVi5ElWDhqO5wrMTn/M4RfnJ86zY6fNL6Rnivlr6RcaK4U7V3W01HIqJ5rg12U6j/DY/kM4/Spam5uEfUoIJGzDI2yOhHxUbW1ojXa0UHhXE4jwtJLga/o7kKhwdTj9mDnrsQfw88bz3IzSyQNPMSWmcuBvgIAFUKD0GxP4g9aodrwZjcSWznTBBI0sjeiAKo/EqoA+WrWeHupiQxjCFQVGMeHA0/G1ZP4/Knt+jPh3T/BvzDx6KztpJ5ThYxnGQCx8lXJALHoBXzPzHxWXilxJMwfCeN9KoO6t10r5keIEnw53JPmauHbpza0k4tIsGOAB5sHq7baWA38I9D/3DTHhHLtza2aPbTRsZtDTxTCIROrB8J3jHx6RkOnXJBHStGS1C2/ZrR3w6+isLR0aO2mjdC0U5VgLm3ZvrICRukynoGB3XG2M14cE4Xf8TjeJHaOwJ0iSZEMjRI+UTUBqfSffTkYztik5M5P+n3MjuhisopP2AkMiNOAoYI37vQkjyKrnetlijCqFUBVUYCgAAADAAxtsNv8AgxLHgX9n5ON+incH7JbCEDXGZ282lORn/KuFx/zNPOIWFnFrji4VHduqd4yIka6EOQCzN5nDYUZJ0nbzqz1l3PokS7kXv3h77u3jKvoGY1EbeLIDFfEdJYfttiSMVorWji7PHgXCeDcZdoYoZbC40llCsGVgvXAbIJHmMKcA77VX+buze+4YjEEzWpYMzR50+E+Hvo/LHqQR133p1wDgXc8UshEHEpkEzMRIBoDyNIDr+19XoGRkEsRkk19FwyrIp6YOxBx8YP61Vo74PnDg/O/f3aTSqizLpVWy/doSwEs5jJbDCMADQPcjAGJLjHL8d9M0v/T94rvaoEB+pTXK090cbK5Jxk5GoHfG/p2v9mQtD9Ms1KQkjvEXI7tyRpZfRSdvY48jtW+VuMvJNFbXDSGBwMQmUxxZJDa3H+HjUxUEZI6jpWe8fH5SST2SHZd2gSWVxok1G3kJMvsQvgZRjC4xv5EZ9Bj6SinV1DKQysMhgdiDgggjyr525ssnvY0ntoJEjtg57+TRGXiVwyLCiAalQAsNum3kKvPYdzZ30DWsj6mi8cROATCWZdIXO+g43HQOo8qsi+S2cZP873kltNFOPHEwMUsZxpI3I2O2SCRn2A86jObbhBBZwW5+rkfWN/IuCo+NTnr+5Vw5o7n6OVnOEkIj1ejMfCc+WDvn2rPeAcIk/tCK3kGRbEv0+5nUD8FiMD+KsmbarS9mTI2q19msRjauxXgLldWnI1AZIyMgdMkdacCtyNKOD0qg86RS2lyl7D0OEkHkcbDV7EYGfIgVfj0qN4jcQsfo8pXMqnCNtqHQ49/Yb7iq8s8p0QyTyRReb+JRvbIYBveOHfHU92EXRt56iPxz61oPD4O6gjQ/cQKf9KgGs6seWmh4ikchLQwh7hGP7ox199QXPuM+dTUHGHveE3J/7hSWPAUt1UkDCkEnQwHzvWfBT5bryVYn3uvJhfEp9XEe+lDzxtN9JmiwxIhDqcODkDC7HfbdGxU/zCkP0cJw90P0pliZYZxpZpHYBWtpMspxo8Qxg5HpmCi439BvFl7rXiPSFwIMbspOISVbIGPFnIO+as/K3GV4jxa3ZUeNIEkl7s93pD7KNHdovqPtZOw+TdUusi+jUmkvJpvAuEJa28UEf2Y1059T95vxOT+NPq87q4EaM7HCopYnc4VRknb2329KzibthdQZTZEQh1XJk3IfWVIwpU50t0JG35bE0iCLH2g8zraWjgShJ5BpiG5bOoBiAOmFJIzjcD4rH7fg0k8k5RciIF5JCTpSMaj3krsCfgYyR5GoPjfEpLmZppWLNISQWOcLkgL7AdMYHQ1cOS1gtLn++ya45EAGNTqHUgoZE31gYOnIIyOnQjPmvXZfjTSekQdpwdxZ/S1dMLJh1QgPHkKI3bT4tLZKgjoeu523Hs74+9zw+CZj9YAUY+rRkqW/EAE/NZfPxiz/ALPnttAnkNxII5yukxxHT3crOFHU58I9x02r14NzqbO2a0RymHTTKIxrjWRn70sD4SQdOM+TjGdIpiycvK0cqXrbN7fu7mJ4ZACJFKMv7ysCDjP9a+Z+IWzwXEto2gvDP3O6/bj3IIG5ydPUf45/eNWr/wAYX1jdlZ3luBEzpKCU0uFXvVeNjgo3dnOnc+Edc4ErzNyPFxA/2hGZWM6rKVDKpAEaqMDQxyMb7k5zj0qx6KW9eSrz8dEttFPc3NxhiYRBBgOWhTutcjux0M0bgHSuGGfemvZ5xIW/EIZFDJibSQQme5kAAU5OosRjGPIMfI0wfj8vD/pFrCGjfvgwl8PeKgVh3ZOnO+VJORuvQVH8N4uz3XeTyOwc/XOcFtGkozDV94ITjG/piqYWiXLaPp7nqwMtjKBuVw4/0HJ/TNVzhfMaR8PF0RquAv0ZSfvFSWXPmdtz5+Gpa+5qUNYovijuQCxIAzGyALt5ZLZPxiq5wPk8yXUkchP0e3lPX7zeEqD0+6FJ+PPO2XK273P4Zbfy3P4WHkDhsmiS5mJLzkEZ/cGcfAJJIHTAFXIUwsL6OTUImDBDoOnoCADgHGDj2qQFa8c8Z0aIWloQVX+cOWhdwgA6ZEOpG9/ME+h/pVgFcuKlU8lo7STWmZtwjmx11214NMgVkWVuoLADDn0J0+L4z5GnvZS31E3prG3yi/8A1+VSfMHC7S9Zoy6idNsggMD7qcal/wCAjrUFY8Lns7G9XdXVlkV181BU6gf9J29qwqam++0jKlU332h1zlyIJdU0CjX1aMAeL1K+h8/c+/XP7S4aFw6ZVgeuPc9R+hz/AErZeWOMfSrZJNgxyGHo6nBH9fxqG5y5HE+ZYcLL1I8n+fRvfz86nkx8lzhjJj5LlDIC84uLzh10ij60wSLo9SY2wU9QT/PespnuVke3jeT+6W6CNGHiAlZHuE8OBuTiM6s43+BfLXl+9jcOkEysOhCn4IPqMZHwakeIdnv09BqSWybUrSKkahXZMhHwcbjU2Mb+Ig9Bi/DldrVLsniumtUjIOIwKJJWRHFusjBZEjBVZPtFCzHBCk4G/TBp3waZMPHN4X0jQ7I4ZSujSVAIDtpBCg7btjdq3blzk4Wdt3Cq8gJLuzj7buRqJHTyAx6Dz6ltcdm1q5z9GK+fgaSMfkhAHwKvcbNCprwYjb2CyKAZGPeyBnQCPUDqkHTUTjbp/EvXNdw8Nlnbu0heTwBgg1Lt9tVIADYUsRqZgPQnbO2w9nNsvS2z8mQ5+cnfz/Opa04IIgRHCEB3OlcZ+SOp+aio/wBOumzB5eIXFhHMisGadlSVJEZXXCMQPrdxlCAHXyPXpWsdn9wZOGwOV069bBfRWmlKgZ8tOKkuLckQXTq89ssjqMBiGBx6ZXBI69f/ANkoOFlFCpHpVQAFC4AAAAAAGANulWrSIMrnMHKEVxl1VVl6kkDDEfve/vVFueG905V4wrDqCo/MbdPetg+hP+435GobmTh8LKq3BEbHOhiQDnzAz1G426Vl/kYlXcvszZce+0Z9a3RWSJmJKxMCB1woYMQN/n2yatnE+OS38pt7RSkbHLt9nV0DM5HRenzjzyKhLvlG5Ryoid8b6lU438/b3HWjgT3UNwRArF1A1oBnKggeMZ6b/O+2K85ck+LM08k+LNX4BwZbaBYk3A6nplvvE/JqVFRfBeJtNHl4pIWGMq4I3/hPmKlBXqytLo9Oda6EFI1KKWpHSs80coJd4YHRKo8Lgfo3qPxyKrB4je2SmO5jM8BGnVu2xGD4gPTyfH5VpuKY8RuhGhZlZlHUKuo4+PMVnyYk+09FVY99plD7MuJ6TPEMkftEBwM48J9dz4fyzVu4FzRDdjwEqw+1G2Ay/Izg/hVZPFuGmYSxv3Eqt9oI6g52IdcYIPTyPuKi+Zoo1k+mWUyFs6nVGUkHbLAHyJ6gjz9NqzrI8UrtPRQrcT58GpqKXTVa5T5tS7QAkLKo8Sev8S+oP6VZAa2xSpbRqmlS2jqiigVMkFFFFAFcsaVjVK5053EAMUJBlPVuoT+mr28uu/Sq8mRQtshdqFtk1xHmqKKZIB45XYLoXG2fNj0HrvVE5x4yp4mhYFkgx4R5tnVj88D8KecrW0FspnuJ41nceEMQxQNjcgHJY7ZHp+NO+G8X4ZC+V1Sysc94Y3dmZskkeHb8AKxunlS7M9N5EuxoY+IcRO/93gPyMj2x4n/l8VcuXeW4rSPRGNzuznqx9/b2qTtpQ6hsEZGcMMH8QelewrTjxKe97ZdGNT2+zkRiu6KKvLRBS0gpaAK4K13RQELxLlS2nOZIlJ/eHhP5rg1DydmVof8AFHw/T41A1cTUZxjgaXAwzSIR0ZGZSP6H8QaprFD9FdY5forydntrEQ/eyqV3Dd4q49wQBT+Tm61txpa57wj3Dn4+rA/Wq9e9ljsfDc6h/GpP9aS07KN/rZ/D6IuD8ZJP8qzf9JeonRR856idEl/5pW2r7MuP3sL/AC1ZqYtOdLNxkTxj2Y6T+TYqsXsljZsIYIFuJz4QD4yGO3iY5wfZRn4qQh5FE4D3RAb7scQVFUHfGQMsc+f5VObyvpaZKavel2POIdodnH0kMh9Ixq/U4H603tO021fZu8j+VyP9mf5Uz4jaPYIA0aXVqMA5VA6DpkkDDD3P49a4j5VsL5NduTE3mF+6Tv4kbOPwwPSuVeXfWjjq/RYZeJwXaFYroLkb92yBsH/MCRUUvZnanfVKffUP6LUK/ZPJnadMZ6lDn9DvUvwns67s5e5lb+FGZB+JyTXFzt6uR8r/ALyOYOzS0XfS7excj/24qa4dy7BB+yiRD6gb/wDqO/60/trcIoVdgNhuT+p3r1rUsUT4RdOOV4RyFpRS0VYWBRRRQCClpBS0AUUUhoBaTFQnMnNcFhGr3DMqu2hdKO5J0luiAkbDrTfgfPtndpK8EpYQjVICrowUAnOlwCRsdwPagLERVW53vrhY1jtkkZpMgsik6VGPMDYnPU1zwDtJsr2Tu4JGLaS/ijkQaVxqOpgBtkedenL3aDZX0xht5C7gFv2cighSAcMwAPUdKhc8lojU7WiP7P8AlMw5mnTEjbKD1VfMnzBP5469cC7hKguZOb7ewVGuGZQ5KrpR3yQMnZAfz968OF8/WdxBNPFKWS3BMo0uGUAFslCNXQHG3lSIULSORKhaRYpIQQQRkHYg+h65rL+IcvXNjed5aI7pnICgnY7lHA8vf0I8watvLXP9pfyNHbO7Mq6zqjkTw5AyC4APUV7cxc5Wtk8SXDlWmOEwjtk5UblQcbnz96jkxK/05cciXsZy6KxVkLKCVbYg+YPwac4qo8xdpVlYz9zPI2sAMwRGfQp6Fyo26jbc+Ibbiu+OdpFlad2ZpTiVBKjIkkgMZOFbKA4zVqLC2UVUOK9p1jbCIzSOomjWZfq5W+rfdS2lTpPsd6tVvcLIquhDKwDKw6FWGQR8jegPWiiigCiiigEFLXOaXNALSGjNGaAz3tktZXtLcwxySlLlJGVFLHQoYnp8fyplwHgdzLJxTiE0DW5uoDFFbnGvQseAzhejHA265J9s6bigLQGQdjsUsWmGWLiIPdOCkqqtuvi1eAEg5OR1H3m8q9uzZZ4uJzxQ21zDYODIFnTT3UufsxkFgQ3pnoB6AnWSKNNAZ/2rRyA8PljhlmEF2srpECx0IMnp/XFRXDuW7l7fjN5NC0Ml7Eyx232nCLGwXUB95ttv0G1arpoC0Bl3ZD3qYikTiSlYQD9IUCFCpUaYd8+eBt0XyqT7YuGyTWtqIo2kZbyJiFBYhAsuSceXTJq/YoIoDIu1Lled7wmxjuDLeRd1OVCGExZCkyM26kAD06AgjfL/AJ25dl/s/h3DIleQM8UU0gU4EUIXUXI+yC2CM/u+1abopQuKAy3tlVpLcWkVveOcKymFFaJtLABJcHVsBkDbcqd8DGicCD/RoO8RY5O6TXGvRX0LqUewOQPYU+K0oFAdUUmaM0AtFJmjNAZqvT8qKKKAKKKKAKKKKAKKKKAKKKKAKKKKAKKKKAKKKKAKKKKAKf8ABP8AqIv81FFAf//Z"/>
          <p:cNvSpPr>
            <a:spLocks noChangeAspect="1" noChangeArrowheads="1"/>
          </p:cNvSpPr>
          <p:nvPr/>
        </p:nvSpPr>
        <p:spPr bwMode="auto">
          <a:xfrm>
            <a:off x="63500" y="-525463"/>
            <a:ext cx="1209675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62" name="AutoShape 14" descr="data:image/jpeg;base64,/9j/4AAQSkZJRgABAQAAAQABAAD/2wCEAAkGBhQSEBQUExQUFBUVGB4VGBUYGRUYIBwVFhcVFhcZFxsXHiYeHCAlHR4aIC8hIycqLTguFh8xNTAqNSYrLCkBCQoKDgwOGg8PGiwkHSQqLCkpKiwpLCwpKS4sLCksKSkvKSwpLCksKSwpKSksLCwsKSwsLCwpKSwpLCksKSk1LP/AABEIAJEAoAMBIgACEQEDEQH/xAAcAAABBQEBAQAAAAAAAAAAAAAAAQQFBgcCAwj/xABBEAACAQMCAwcABwUHAgcAAAABAgMABBESIQUGMQcTIkFRYXEUIzJCgZGhM1JiscEVJFNygqLwNEMWF5Ky0eHx/8QAGQEBAAMBAQAAAAAAAAAAAAAAAAIDBAEF/8QAIxEAAwACAgIDAAMBAAAAAAAAAAECAxESITFBIlFxBDJhI//aAAwDAQACEQMRAD8A3AUtJQTQC0lcmSmnE+KJBG0kh0qv/AAPMnyFcbS8nG9DwGuqrnKHH3vFkkZAia9MY3zgAE5PQ7ny96sdcmuS2jktNbQUUUVIkFFJqpC1AdUVzrpc0AtFFFAJSZpTVV5g5pazuYxIuYJB9sdVYHf5GMbdd9ulQqlPbI1SlbZa6K8IroMoZTlSMgjzB6EV6q2alskdUUUV0CCg0CvC+ulijaRjhUBYn2AyaAqHaBxloJrMrnAdnOPMLoXH4hjXpzpw9rh40dxFbxgySyHbcnSqrnYnAb41A4OQKju1FQ0dvKNxqIBHoyhgf9ufy96S04LccScS3RMcA3SIdSP+Z8R3PljbGC6bqp0ZKbdOfJaeWLmB4gLcHuk8AOCASOpXO53O59c+YNTlNrS1WNFRAFVRgAeQHSonm/m2Hh8BmmLegRRksx6DHlvtk7VtlaWjVK0tEveXqRKXkZUVdyzEKAPcnYfjWd8w9u9pbllhR7hwAQRhEJbGMM25GDnIUjb3BrHubOfLvihdnDCEafq1yyR5OAc42JOBqO/XGBtTbmbkp7WPX3glCMIpSAQElKhlUeLJUrjDkAHBAyBmjpJ6ZLRcuMdvt6WxHFDCM9MF2GANsscHJO+UXpjY5NQc/a3xWZyFmcHqFiQA7ZPQDceuc7VG8GvY24dPAJYoJtfeFnA+tiCj6sPglSrAMAMZyasEnFbQ3dzN9LjVruBV1aZT3T4h75ZMLuXw4BXI/lUXbXoaIg9qfFIyP73LlQVKsFO5Y9Qw6/8AxVl4T2/3ibSxw3ABA1bxE4zq6ZAJ23xjw9N9nFlx+2KX0gnt8SzXL6JCviXuwLc92w1PltWwIYYB8gKp3JnLMNxa3U1xlUiaMtIDjTH43k0+RZgFQZB3cbVBZunteDrRuHK/bHZXmhS/0eZtu6kON8gAB/sknIwDg1e1bNfKPGuV5o7eCRmDvPgxwlW74K5YR4YLh9huASRqGRuKtHZ32pT2030WVJHhAChGbxRFWAkcs+AABqYqcAEDpvm6aVeCJ9D1V+b5rZkENySgfdJMHAYbfa6AjPnthj71PcN4hHPEskTh0cZVh574+RvkYO4xivLi3CI7mMxyrqU/mD5FT5GoWtrRG1tNFd4L3tpYzLJhu5DNE43VkILL/u8j6+lOezniDy2QLksVdl1HqRnP9aqvErW64fFJFkzW0qlQeugsMD2Xc9Oh9jVi5ElWDhqO5wrMTn/M4RfnJ86zY6fNL6Rnivlr6RcaK4U7V3W01HIqJ5rg12U6j/DY/kM4/Spam5uEfUoIJGzDI2yOhHxUbW1ojXa0UHhXE4jwtJLga/o7kKhwdTj9mDnrsQfw88bz3IzSyQNPMSWmcuBvgIAFUKD0GxP4g9aodrwZjcSWznTBBI0sjeiAKo/EqoA+WrWeHupiQxjCFQVGMeHA0/G1ZP4/Knt+jPh3T/BvzDx6KztpJ5ThYxnGQCx8lXJALHoBXzPzHxWXilxJMwfCeN9KoO6t10r5keIEnw53JPmauHbpza0k4tIsGOAB5sHq7baWA38I9D/3DTHhHLtza2aPbTRsZtDTxTCIROrB8J3jHx6RkOnXJBHStGS1C2/ZrR3w6+isLR0aO2mjdC0U5VgLm3ZvrICRukynoGB3XG2M14cE4Xf8TjeJHaOwJ0iSZEMjRI+UTUBqfSffTkYztik5M5P+n3MjuhisopP2AkMiNOAoYI37vQkjyKrnetlijCqFUBVUYCgAAADAAxtsNv8AgxLHgX9n5ON+incH7JbCEDXGZ282lORn/KuFx/zNPOIWFnFrji4VHduqd4yIka6EOQCzN5nDYUZJ0nbzqz1l3PokS7kXv3h77u3jKvoGY1EbeLIDFfEdJYfttiSMVorWji7PHgXCeDcZdoYoZbC40llCsGVgvXAbIJHmMKcA77VX+buze+4YjEEzWpYMzR50+E+Hvo/LHqQR133p1wDgXc8UshEHEpkEzMRIBoDyNIDr+19XoGRkEsRkk19FwyrIp6YOxBx8YP61Vo74PnDg/O/f3aTSqizLpVWy/doSwEs5jJbDCMADQPcjAGJLjHL8d9M0v/T94rvaoEB+pTXK090cbK5Jxk5GoHfG/p2v9mQtD9Ms1KQkjvEXI7tyRpZfRSdvY48jtW+VuMvJNFbXDSGBwMQmUxxZJDa3H+HjUxUEZI6jpWe8fH5SST2SHZd2gSWVxok1G3kJMvsQvgZRjC4xv5EZ9Bj6SinV1DKQysMhgdiDgggjyr525ssnvY0ntoJEjtg57+TRGXiVwyLCiAalQAsNum3kKvPYdzZ30DWsj6mi8cROATCWZdIXO+g43HQOo8qsi+S2cZP873kltNFOPHEwMUsZxpI3I2O2SCRn2A86jObbhBBZwW5+rkfWN/IuCo+NTnr+5Vw5o7n6OVnOEkIj1ejMfCc+WDvn2rPeAcIk/tCK3kGRbEv0+5nUD8FiMD+KsmbarS9mTI2q19msRjauxXgLldWnI1AZIyMgdMkdacCtyNKOD0qg86RS2lyl7D0OEkHkcbDV7EYGfIgVfj0qN4jcQsfo8pXMqnCNtqHQ49/Yb7iq8s8p0QyTyRReb+JRvbIYBveOHfHU92EXRt56iPxz61oPD4O6gjQ/cQKf9KgGs6seWmh4ikchLQwh7hGP7ox199QXPuM+dTUHGHveE3J/7hSWPAUt1UkDCkEnQwHzvWfBT5bryVYn3uvJhfEp9XEe+lDzxtN9JmiwxIhDqcODkDC7HfbdGxU/zCkP0cJw90P0pliZYZxpZpHYBWtpMspxo8Qxg5HpmCi439BvFl7rXiPSFwIMbspOISVbIGPFnIO+as/K3GV4jxa3ZUeNIEkl7s93pD7KNHdovqPtZOw+TdUusi+jUmkvJpvAuEJa28UEf2Y1059T95vxOT+NPq87q4EaM7HCopYnc4VRknb2329KzibthdQZTZEQh1XJk3IfWVIwpU50t0JG35bE0iCLH2g8zraWjgShJ5BpiG5bOoBiAOmFJIzjcD4rH7fg0k8k5RciIF5JCTpSMaj3krsCfgYyR5GoPjfEpLmZppWLNISQWOcLkgL7AdMYHQ1cOS1gtLn++ya45EAGNTqHUgoZE31gYOnIIyOnQjPmvXZfjTSekQdpwdxZ/S1dMLJh1QgPHkKI3bT4tLZKgjoeu523Hs74+9zw+CZj9YAUY+rRkqW/EAE/NZfPxiz/ALPnttAnkNxII5yukxxHT3crOFHU58I9x02r14NzqbO2a0RymHTTKIxrjWRn70sD4SQdOM+TjGdIpiycvK0cqXrbN7fu7mJ4ZACJFKMv7ysCDjP9a+Z+IWzwXEto2gvDP3O6/bj3IIG5ydPUf45/eNWr/wAYX1jdlZ3luBEzpKCU0uFXvVeNjgo3dnOnc+Edc4ErzNyPFxA/2hGZWM6rKVDKpAEaqMDQxyMb7k5zj0qx6KW9eSrz8dEttFPc3NxhiYRBBgOWhTutcjux0M0bgHSuGGfemvZ5xIW/EIZFDJibSQQme5kAAU5OosRjGPIMfI0wfj8vD/pFrCGjfvgwl8PeKgVh3ZOnO+VJORuvQVH8N4uz3XeTyOwc/XOcFtGkozDV94ITjG/piqYWiXLaPp7nqwMtjKBuVw4/0HJ/TNVzhfMaR8PF0RquAv0ZSfvFSWXPmdtz5+Gpa+5qUNYovijuQCxIAzGyALt5ZLZPxiq5wPk8yXUkchP0e3lPX7zeEqD0+6FJ+PPO2XK273P4Zbfy3P4WHkDhsmiS5mJLzkEZ/cGcfAJJIHTAFXIUwsL6OTUImDBDoOnoCADgHGDj2qQFa8c8Z0aIWloQVX+cOWhdwgA6ZEOpG9/ME+h/pVgFcuKlU8lo7STWmZtwjmx11214NMgVkWVuoLADDn0J0+L4z5GnvZS31E3prG3yi/8A1+VSfMHC7S9Zoy6idNsggMD7qcal/wCAjrUFY8Lns7G9XdXVlkV181BU6gf9J29qwqam++0jKlU332h1zlyIJdU0CjX1aMAeL1K+h8/c+/XP7S4aFw6ZVgeuPc9R+hz/AErZeWOMfSrZJNgxyGHo6nBH9fxqG5y5HE+ZYcLL1I8n+fRvfz86nkx8lzhjJj5LlDIC84uLzh10ij60wSLo9SY2wU9QT/PespnuVke3jeT+6W6CNGHiAlZHuE8OBuTiM6s43+BfLXl+9jcOkEysOhCn4IPqMZHwakeIdnv09BqSWybUrSKkahXZMhHwcbjU2Mb+Ig9Bi/DldrVLsniumtUjIOIwKJJWRHFusjBZEjBVZPtFCzHBCk4G/TBp3waZMPHN4X0jQ7I4ZSujSVAIDtpBCg7btjdq3blzk4Wdt3Cq8gJLuzj7buRqJHTyAx6Dz6ltcdm1q5z9GK+fgaSMfkhAHwKvcbNCprwYjb2CyKAZGPeyBnQCPUDqkHTUTjbp/EvXNdw8Nlnbu0heTwBgg1Lt9tVIADYUsRqZgPQnbO2w9nNsvS2z8mQ5+cnfz/Opa04IIgRHCEB3OlcZ+SOp+aio/wBOumzB5eIXFhHMisGadlSVJEZXXCMQPrdxlCAHXyPXpWsdn9wZOGwOV069bBfRWmlKgZ8tOKkuLckQXTq89ssjqMBiGBx6ZXBI69f/ANkoOFlFCpHpVQAFC4AAAAAAGANulWrSIMrnMHKEVxl1VVl6kkDDEfve/vVFueG905V4wrDqCo/MbdPetg+hP+435GobmTh8LKq3BEbHOhiQDnzAz1G426Vl/kYlXcvszZce+0Z9a3RWSJmJKxMCB1woYMQN/n2yatnE+OS38pt7RSkbHLt9nV0DM5HRenzjzyKhLvlG5Ryoid8b6lU438/b3HWjgT3UNwRArF1A1oBnKggeMZ6b/O+2K85ck+LM08k+LNX4BwZbaBYk3A6nplvvE/JqVFRfBeJtNHl4pIWGMq4I3/hPmKlBXqytLo9Oda6EFI1KKWpHSs80coJd4YHRKo8Lgfo3qPxyKrB4je2SmO5jM8BGnVu2xGD4gPTyfH5VpuKY8RuhGhZlZlHUKuo4+PMVnyYk+09FVY99plD7MuJ6TPEMkftEBwM48J9dz4fyzVu4FzRDdjwEqw+1G2Ay/Izg/hVZPFuGmYSxv3Eqt9oI6g52IdcYIPTyPuKi+Zoo1k+mWUyFs6nVGUkHbLAHyJ6gjz9NqzrI8UrtPRQrcT58GpqKXTVa5T5tS7QAkLKo8Sev8S+oP6VZAa2xSpbRqmlS2jqiigVMkFFFFAFcsaVjVK5053EAMUJBlPVuoT+mr28uu/Sq8mRQtshdqFtk1xHmqKKZIB45XYLoXG2fNj0HrvVE5x4yp4mhYFkgx4R5tnVj88D8KecrW0FspnuJ41nceEMQxQNjcgHJY7ZHp+NO+G8X4ZC+V1Sysc94Y3dmZskkeHb8AKxunlS7M9N5EuxoY+IcRO/93gPyMj2x4n/l8VcuXeW4rSPRGNzuznqx9/b2qTtpQ6hsEZGcMMH8QelewrTjxKe97ZdGNT2+zkRiu6KKvLRBS0gpaAK4K13RQELxLlS2nOZIlJ/eHhP5rg1DydmVof8AFHw/T41A1cTUZxjgaXAwzSIR0ZGZSP6H8QaprFD9FdY5forydntrEQ/eyqV3Dd4q49wQBT+Tm61txpa57wj3Dn4+rA/Wq9e9ljsfDc6h/GpP9aS07KN/rZ/D6IuD8ZJP8qzf9JeonRR856idEl/5pW2r7MuP3sL/AC1ZqYtOdLNxkTxj2Y6T+TYqsXsljZsIYIFuJz4QD4yGO3iY5wfZRn4qQh5FE4D3RAb7scQVFUHfGQMsc+f5VObyvpaZKavel2POIdodnH0kMh9Ixq/U4H603tO021fZu8j+VyP9mf5Uz4jaPYIA0aXVqMA5VA6DpkkDDD3P49a4j5VsL5NduTE3mF+6Tv4kbOPwwPSuVeXfWjjq/RYZeJwXaFYroLkb92yBsH/MCRUUvZnanfVKffUP6LUK/ZPJnadMZ6lDn9DvUvwns67s5e5lb+FGZB+JyTXFzt6uR8r/ALyOYOzS0XfS7excj/24qa4dy7BB+yiRD6gb/wDqO/60/trcIoVdgNhuT+p3r1rUsUT4RdOOV4RyFpRS0VYWBRRRQCClpBS0AUUUhoBaTFQnMnNcFhGr3DMqu2hdKO5J0luiAkbDrTfgfPtndpK8EpYQjVICrowUAnOlwCRsdwPagLERVW53vrhY1jtkkZpMgsik6VGPMDYnPU1zwDtJsr2Tu4JGLaS/ijkQaVxqOpgBtkedenL3aDZX0xht5C7gFv2cighSAcMwAPUdKhc8lojU7WiP7P8AlMw5mnTEjbKD1VfMnzBP5469cC7hKguZOb7ewVGuGZQ5KrpR3yQMnZAfz968OF8/WdxBNPFKWS3BMo0uGUAFslCNXQHG3lSIULSORKhaRYpIQQQRkHYg+h65rL+IcvXNjed5aI7pnICgnY7lHA8vf0I8watvLXP9pfyNHbO7Mq6zqjkTw5AyC4APUV7cxc5Wtk8SXDlWmOEwjtk5UblQcbnz96jkxK/05cciXsZy6KxVkLKCVbYg+YPwac4qo8xdpVlYz9zPI2sAMwRGfQp6Fyo26jbc+Ibbiu+OdpFlad2ZpTiVBKjIkkgMZOFbKA4zVqLC2UVUOK9p1jbCIzSOomjWZfq5W+rfdS2lTpPsd6tVvcLIquhDKwDKw6FWGQR8jegPWiiigCiiigEFLXOaXNALSGjNGaAz3tktZXtLcwxySlLlJGVFLHQoYnp8fyplwHgdzLJxTiE0DW5uoDFFbnGvQseAzhejHA265J9s6bigLQGQdjsUsWmGWLiIPdOCkqqtuvi1eAEg5OR1H3m8q9uzZZ4uJzxQ21zDYODIFnTT3UufsxkFgQ3pnoB6AnWSKNNAZ/2rRyA8PljhlmEF2srpECx0IMnp/XFRXDuW7l7fjN5NC0Ml7Eyx232nCLGwXUB95ttv0G1arpoC0Bl3ZD3qYikTiSlYQD9IUCFCpUaYd8+eBt0XyqT7YuGyTWtqIo2kZbyJiFBYhAsuSceXTJq/YoIoDIu1Lled7wmxjuDLeRd1OVCGExZCkyM26kAD06AgjfL/AJ25dl/s/h3DIleQM8UU0gU4EUIXUXI+yC2CM/u+1abopQuKAy3tlVpLcWkVveOcKymFFaJtLABJcHVsBkDbcqd8DGicCD/RoO8RY5O6TXGvRX0LqUewOQPYU+K0oFAdUUmaM0AtFJmjNAZqvT8qKKKAKKKKAKKKKAKKKKAKKKKAKKKKAKKKKAKKKKAKKKKAKf8ABP8AqIv81FFAf//Z"/>
          <p:cNvSpPr>
            <a:spLocks noChangeAspect="1" noChangeArrowheads="1"/>
          </p:cNvSpPr>
          <p:nvPr/>
        </p:nvSpPr>
        <p:spPr bwMode="auto">
          <a:xfrm>
            <a:off x="63500" y="-525463"/>
            <a:ext cx="1209675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63" name="Picture 15" descr="C:\Documents and Settings\Admin\Escritorio\logos\xzczxc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212976"/>
            <a:ext cx="1800200" cy="1631431"/>
          </a:xfrm>
          <a:prstGeom prst="rect">
            <a:avLst/>
          </a:prstGeom>
          <a:noFill/>
        </p:spPr>
      </p:pic>
      <p:sp>
        <p:nvSpPr>
          <p:cNvPr id="2065" name="AutoShape 17" descr="data:image/jpeg;base64,/9j/4AAQSkZJRgABAQAAAQABAAD/2wCEAAkGBhESDxUPERIUERQSFxcZGBUTGBwVFBkYGBkYGRYbHh4cHCkfGBonHRUZIDssJCcpLC4vGCoxNTAuQSYrLCkBCQoKDgwOGQ8PGjUcHSQqLCksNSk1LDEpKSwpNCwsLC01KSwsNS81KTUpLCwsNSksLDQpLCkpNSwsLSksKTY0LP/AABEIADgAoAMBIgACEQEDEQH/xAAcAAABBAMBAAAAAAAAAAAAAAAAAQYHCAIEBQP/xABCEAACAQMCAwMGCQkJAAAAAAABAgMABBESIQUGMRNBURQWInGS4QcVMlRhgZGT0iNCQ1J0gqGxshckNDWzwcLR8P/EABkBAQADAQEAAAAAAAAAAAAAAAABAwQCBf/EACYRAAIBAwIGAgMAAAAAAAAAAAABAgMRIQQTEhQxUVNhQaEiJJH/2gAMAwEAAhEDEQA/AJxoNFI1AGaM1WHgIubkyary5TRjGJHOc58XHQL/ABrpLwm4PS/u+/cu2Ntzv2lIqclxKODO9RFOxYzNGardLw+4Ayb676Z3dx6v0lN294vcpK0Yurg6cb9q46jP6301E1OCvKNkI6iL6Fs6KqN8f3Xzm4++k/FR8f3Xzm4++k/FVW6hvrsW5oqo3x/dfObj76T8VHx/dfObj76T8VN1DfXYtzRVWltuKkIe0ufyunQDOwdtWSp09pqwQCelaVrxG+lbTHPcsdJbAlkzpVS5Pyv1QT9VTueid70WyoqpA45d5x5TcZ8O1kz/AFda9briV9E7RyT3KtG2lgZZNmHcfSxmm76G8uxbKiqqs/EhALgzXAjI1BmuGBZc6chS+phnbIGKwsZ+IzNpilunIKAgTODl20p1bvJpu+hvei1tGaqZdcVvI3aNrmfUpwdM7sPqIcg/VW7yvxy5a/tVa4nYG4gBBlcggyKCCNWCKbqCrJu1i02aWsQKyq0vCsWrKsWoCsnJgH94y2n5G+Mn9J3VI3L0SCKFsglWdsg75cEEZyN+/wBWd87VHfI0SyPPEXWMlQwL5wdJYEbb59MVIMtxCAiLPCGwEI1lOgyQ50hRggdDnJGe+qKlT9dQi7u+V6M2nhao5tYt9nH5rt0XsRqC6U0ejuTg5BwO7c/TgVGPEj+Xf93+kVK/GZIJbbQLiLWSGOdbSbbMS2NJG35p+2op4sB5TKAQwDY1DodIAz/Cuty9BRl1T6eiKsEpyklhju4J8HtrdahDxSNmSMyOvYP6KjGrctg4zTd47wy2hCeT3i3erOrTG0ejGNOdR3zk/ZTm+CH/ABF5+wzf8aw+B/hsMt5I8qq3k9u8iBxqQONIBKj5QAJOKrsnbBzwppYGOKQj/wB66lTjPMVrNw65iuuIW19KQGt+ygaJ0cb4BxjHvrV5y4xJDwfh8EYRRdWpEraB2hVSmFDHcDLE/VRwsHBL5G4eZbc3cd+Y5e3UoXUMhiOlNBK7ahnA2OwOa3rfniFcMI51dgvaMroCCto1sDHtkH0g/pZ32rrc/caki4Zw+2jCKlzZoZW0AuwULgajuAM59ddfhk09kLS2uuJW1uXWLFqLUSZRiAA7jHpHpnx37q6z0O0newxk5vXyya40zKJoVi1o6i5XSqDtNeMF27P0jtkOa2eMc+rPbTwCNozPJK3VWVhJIsnpZGdYxjK5Pq73jwfh0MXM19EkSCMW8h7PSOz3WNmGnpgkn7a1+XOcJ7jhV/czx28sln2bwaoU0xlwRsMdB3UsLW6sZMXMduezlkt2lniiijUEqYD2TqVbGNQJRShG4Oonaup/aJGJVkCTSaSp1yyK0pPlHbYLAY0rnSvrPTOK3+Yrh7/gNvdzKj3PlZhDqqoWU6gFOBjrj7KdfDLiSK+isLviNq7tpV7JbT0CGXZdfQHG+/8AvRJhJkHyysxLsxZjuWYliSe8k7k10+VP8wtP2iD/AFUp/wDKypbT8cMcaEWysY0ddaDQ8hUYPcMD7KZHBeIST8Wt55W1PJdQFiAFBPaIOg2FcONrFbjw2LVUtJS1qNoUjUtYv0owVOsY7iGYSrE5KnoUJUjO4O3QjNSTY8V1wh2Wx0el+SnQpOO/G5GT6jg04zyTd5/M9v3VrXnwdXMgwQmfHV/2N68WFevxZp4M0OKOGsDG5q464UIq2sjEEJHbR6gv0kjOcdc770x04XOBvFIT1J0N1+ypq4d8F1xCSwCMx6sz7/yroeZF34J7fuqamor3/Clj+CpxSxbBD3LnE7uyeR4oCxliaJtaORpbGSMY32rX4Dc3tnMtxbpIjptuhIIPVSMbipp8yLvwT2/dR5j3fgnt1XzGp8RVwz7EVcW5juLiJ4zw62iMnypIrZll65yDnAPqrS4zxK7uYLaCSAhbRCiaUcEg6Tvnv9EdKmLzIu/BPb91HmRd+Ce37qczqfETao/gh3jfEbu6jt4pICotYuyTQjgldt2znJ27sV2Yee78LH2lnBPJCoWOaa3LSqB8nfpkYHdUk+ZF34J7fuo8yLvwT2/dU8zqvELVOxF0XN9+t/LxEW47WeMxspjfRghRkDOQfR8a5/C+J3cFpcWaQEpdhA5aN9Q0dNJ6D6wamHzIu/BPb91HmReeCe3TmdV4hap2If8AjW88hTh4hYRxzdsrBG7TXv39Mb+HdXeX4ReIdos7WVu1woA7drYmUgfTnY422+qpC8yLvwT26Q8kXngh/f6fwpzOq8TFqnYiiHmG9Vr1hb78QDCXMb4XUSTp32+Ueua0uVuHTC/tSYpABcQEkqQB+UXPdUy+ZF34J7fur3seTrpJUdgmFdScP3Agn+VTHUaltXpkqM28of8AmlrEVlXtmwKKKKATFGKKKAMUuKKKAMUYoooAxRiiigDFGKKKAMUUUUAUmKKKAXFJiiigDFLRRQH/2Q=="/>
          <p:cNvSpPr>
            <a:spLocks noChangeAspect="1" noChangeArrowheads="1"/>
          </p:cNvSpPr>
          <p:nvPr/>
        </p:nvSpPr>
        <p:spPr bwMode="auto">
          <a:xfrm>
            <a:off x="63500" y="-250825"/>
            <a:ext cx="1524000" cy="533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66" name="Picture 18" descr="C:\Documents and Settings\Admin\Escritorio\logos\asdasdasd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8366" y="5157192"/>
            <a:ext cx="3375634" cy="1181472"/>
          </a:xfrm>
          <a:prstGeom prst="rect">
            <a:avLst/>
          </a:prstGeom>
          <a:noFill/>
        </p:spPr>
      </p:pic>
      <p:pic>
        <p:nvPicPr>
          <p:cNvPr id="2067" name="Picture 19" descr="C:\Documents and Settings\Admin\Escritorio\logos\imagesCAF4QRW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75" y="2060848"/>
            <a:ext cx="3286125" cy="866775"/>
          </a:xfrm>
          <a:prstGeom prst="rect">
            <a:avLst/>
          </a:prstGeom>
          <a:noFill/>
        </p:spPr>
      </p:pic>
      <p:pic>
        <p:nvPicPr>
          <p:cNvPr id="2068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Escritorio\logos\monjes budist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912" y="5301208"/>
            <a:ext cx="1333500" cy="1261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Винодельня</a:t>
            </a:r>
            <a:r>
              <a:rPr lang="es-ES" sz="3600" dirty="0" smtClean="0"/>
              <a:t> “</a:t>
            </a:r>
            <a:r>
              <a:rPr lang="en-US" sz="3600" dirty="0" smtClean="0"/>
              <a:t>Torres”</a:t>
            </a:r>
            <a:endParaRPr lang="en-US" sz="3600" dirty="0"/>
          </a:p>
        </p:txBody>
      </p:sp>
      <p:pic>
        <p:nvPicPr>
          <p:cNvPr id="6" name="5 Marcador de contenido" descr="dsfdfsfdf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54281" y="1412776"/>
            <a:ext cx="3189719" cy="2592289"/>
          </a:xfrm>
        </p:spPr>
      </p:pic>
      <p:pic>
        <p:nvPicPr>
          <p:cNvPr id="7" name="6 Imagen" descr="zxczxcx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1412776"/>
            <a:ext cx="3096344" cy="2592288"/>
          </a:xfrm>
          <a:prstGeom prst="rect">
            <a:avLst/>
          </a:prstGeom>
        </p:spPr>
      </p:pic>
      <p:pic>
        <p:nvPicPr>
          <p:cNvPr id="8" name="7 Imagen" descr="xcxccc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3111426" cy="2592288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3923928" y="4437112"/>
            <a:ext cx="4104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Винные погребы "Торрес" находятся в Vilafranca del Penedes. Эта винодельня  имеет более чем 1300 гектаров виноградников и это вино можно найти в продаже в более чем 140 странах, где его название связано с лутшими винами в мире</a:t>
            </a:r>
            <a:endParaRPr lang="en-US" sz="1600" dirty="0"/>
          </a:p>
        </p:txBody>
      </p:sp>
      <p:pic>
        <p:nvPicPr>
          <p:cNvPr id="2050" name="Picture 2" descr="C:\Documents and Settings\Admin\Escritorio\vilafranca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581128"/>
            <a:ext cx="2836450" cy="1800200"/>
          </a:xfrm>
          <a:prstGeom prst="rect">
            <a:avLst/>
          </a:prstGeom>
          <a:noFill/>
        </p:spPr>
      </p:pic>
      <p:pic>
        <p:nvPicPr>
          <p:cNvPr id="10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z-Cyrl-AZ" sz="3600" dirty="0" smtClean="0"/>
              <a:t>Винодельни</a:t>
            </a:r>
            <a:r>
              <a:rPr lang="es-ES" sz="3600" dirty="0" smtClean="0"/>
              <a:t> </a:t>
            </a:r>
            <a:r>
              <a:rPr lang="en-US" sz="3600" dirty="0" err="1" smtClean="0"/>
              <a:t>Freixenet</a:t>
            </a:r>
            <a:r>
              <a:rPr lang="en-US" sz="3600" dirty="0" smtClean="0"/>
              <a:t> &amp; </a:t>
            </a:r>
            <a:r>
              <a:rPr lang="en-US" sz="3600" dirty="0" err="1" smtClean="0"/>
              <a:t>Codorniu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4" name="3 Marcador de contenido" descr="dsafdff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4572000" cy="3356086"/>
          </a:xfrm>
        </p:spPr>
      </p:pic>
      <p:sp>
        <p:nvSpPr>
          <p:cNvPr id="7" name="6 Rectángulo"/>
          <p:cNvSpPr/>
          <p:nvPr/>
        </p:nvSpPr>
        <p:spPr>
          <a:xfrm>
            <a:off x="179512" y="4795897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Главный </a:t>
            </a:r>
            <a:r>
              <a:rPr lang="ru-RU" sz="1600" dirty="0"/>
              <a:t>офис: </a:t>
            </a:r>
            <a:r>
              <a:rPr lang="en-US" sz="1600" dirty="0"/>
              <a:t> </a:t>
            </a:r>
            <a:r>
              <a:rPr lang="en-US" sz="1600" dirty="0" err="1"/>
              <a:t>Sant</a:t>
            </a:r>
            <a:r>
              <a:rPr lang="en-US" sz="1600" dirty="0"/>
              <a:t> </a:t>
            </a:r>
            <a:r>
              <a:rPr lang="en-US" sz="1600" dirty="0" err="1"/>
              <a:t>Sadurní</a:t>
            </a:r>
            <a:r>
              <a:rPr lang="en-US" sz="1600" dirty="0"/>
              <a:t> </a:t>
            </a:r>
            <a:r>
              <a:rPr lang="en-US" sz="1600" dirty="0" err="1"/>
              <a:t>D’anoia</a:t>
            </a:r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Находится в</a:t>
            </a:r>
            <a:r>
              <a:rPr lang="es-ES" sz="1600" dirty="0"/>
              <a:t> </a:t>
            </a:r>
            <a:r>
              <a:rPr lang="ru-RU" sz="1600" dirty="0"/>
              <a:t>38 км от Ситжеса</a:t>
            </a:r>
            <a:r>
              <a:rPr lang="en-US" sz="1600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Этот город расположен в самом сердце Пенедес, известный регион со времен Римской империи за качество произведенного вина.</a:t>
            </a:r>
            <a:endParaRPr lang="es-ES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В наличии группы </a:t>
            </a:r>
            <a:r>
              <a:rPr lang="en-US" sz="1600" dirty="0" err="1"/>
              <a:t>Freixenet</a:t>
            </a:r>
            <a:r>
              <a:rPr lang="ru-RU" sz="1600" dirty="0"/>
              <a:t> 18 подвалов в 7 странах на 3 континентах.</a:t>
            </a:r>
            <a:endParaRPr lang="en-US" sz="1600" dirty="0"/>
          </a:p>
        </p:txBody>
      </p:sp>
      <p:pic>
        <p:nvPicPr>
          <p:cNvPr id="10" name="Picture 2" descr="C:\Documents and Settings\Admin\Escritorio\logos\gfdgfdg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759"/>
            <a:ext cx="4572000" cy="3341099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4721334" y="4795897"/>
            <a:ext cx="4422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/>
              <a:t>Главный </a:t>
            </a:r>
            <a:r>
              <a:rPr lang="ru-RU" sz="1600" dirty="0" smtClean="0"/>
              <a:t>офис</a:t>
            </a:r>
            <a:r>
              <a:rPr lang="en-US" sz="1600" dirty="0" smtClean="0"/>
              <a:t>: </a:t>
            </a:r>
            <a:r>
              <a:rPr lang="en-US" sz="1600" dirty="0" err="1" smtClean="0"/>
              <a:t>Sant</a:t>
            </a:r>
            <a:r>
              <a:rPr lang="en-US" sz="1600" dirty="0" smtClean="0"/>
              <a:t> </a:t>
            </a:r>
            <a:r>
              <a:rPr lang="en-US" sz="1600" dirty="0" err="1" smtClean="0"/>
              <a:t>Sadurní</a:t>
            </a:r>
            <a:r>
              <a:rPr lang="en-US" sz="1600" dirty="0" smtClean="0"/>
              <a:t> </a:t>
            </a:r>
            <a:r>
              <a:rPr lang="en-US" sz="1600" dirty="0" err="1" smtClean="0"/>
              <a:t>D’anoia</a:t>
            </a:r>
            <a:r>
              <a:rPr lang="en-US" sz="16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Посетив подвалы </a:t>
            </a:r>
            <a:r>
              <a:rPr lang="es-ES" sz="1600" dirty="0" err="1" smtClean="0"/>
              <a:t>Codorniu</a:t>
            </a:r>
            <a:r>
              <a:rPr lang="es-ES" sz="1600" dirty="0" smtClean="0"/>
              <a:t>,</a:t>
            </a:r>
            <a:r>
              <a:rPr lang="ru-RU" sz="1600" dirty="0" smtClean="0"/>
              <a:t> </a:t>
            </a:r>
            <a:r>
              <a:rPr lang="ru-RU" sz="1600" dirty="0"/>
              <a:t>вы погрузитесь в историю изделия кавы. Здесь история, архитектуры, инновации и все это делает </a:t>
            </a:r>
            <a:r>
              <a:rPr lang="es-ES" sz="1600" dirty="0" err="1" smtClean="0"/>
              <a:t>Codorniu</a:t>
            </a:r>
            <a:r>
              <a:rPr lang="ru-RU" sz="1600" dirty="0" smtClean="0"/>
              <a:t> </a:t>
            </a:r>
            <a:r>
              <a:rPr lang="ru-RU" sz="1600" dirty="0"/>
              <a:t>местом полным магических ощущений.</a:t>
            </a:r>
            <a:endParaRPr lang="en-US" sz="1600" dirty="0" smtClean="0"/>
          </a:p>
        </p:txBody>
      </p:sp>
      <p:pic>
        <p:nvPicPr>
          <p:cNvPr id="12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/>
              <a:t>Монастырь буддийских монахов в Гарраф</a:t>
            </a:r>
            <a:endParaRPr lang="en-US" sz="3600" dirty="0"/>
          </a:p>
        </p:txBody>
      </p:sp>
      <p:pic>
        <p:nvPicPr>
          <p:cNvPr id="4" name="3 Marcador de contenido" descr="budas 1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4572000" cy="3126223"/>
          </a:xfrm>
        </p:spPr>
      </p:pic>
      <p:pic>
        <p:nvPicPr>
          <p:cNvPr id="6" name="5 Marcador de contenido" descr="budistes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556792"/>
            <a:ext cx="4572000" cy="3132348"/>
          </a:xfrm>
        </p:spPr>
      </p:pic>
      <p:pic>
        <p:nvPicPr>
          <p:cNvPr id="3074" name="Picture 2" descr="C:\Documents and Settings\Admin\Escritorio\olivel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797152"/>
            <a:ext cx="2518030" cy="1873882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887416" y="5423157"/>
            <a:ext cx="52565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 этом монастыре есть все идеальные условия чтобы научится расслаблять ваш разум с помощью самопознания</a:t>
            </a:r>
            <a:r>
              <a:rPr lang="ru-RU" sz="1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s-ES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400" dirty="0"/>
              <a:t>Монастырь является очень привлекательным для компаний в поисках мира и согласия.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572000" y="620688"/>
            <a:ext cx="37079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CASA BACARDI </a:t>
            </a:r>
            <a:r>
              <a:rPr lang="ru-RU" sz="1600" dirty="0" smtClean="0">
                <a:latin typeface="+mj-lt"/>
              </a:rPr>
              <a:t>является </a:t>
            </a:r>
            <a:r>
              <a:rPr lang="ru-RU" sz="1600" dirty="0">
                <a:latin typeface="+mj-lt"/>
              </a:rPr>
              <a:t>центром для посещений в </a:t>
            </a:r>
            <a:r>
              <a:rPr lang="ru-RU" sz="1600" dirty="0" smtClean="0">
                <a:latin typeface="+mj-lt"/>
              </a:rPr>
              <a:t>Ситжес</a:t>
            </a:r>
            <a:r>
              <a:rPr lang="ru-RU" sz="1600" dirty="0"/>
              <a:t>е</a:t>
            </a:r>
            <a:r>
              <a:rPr lang="ru-RU" sz="1600" dirty="0" smtClean="0">
                <a:latin typeface="+mj-lt"/>
              </a:rPr>
              <a:t>, </a:t>
            </a:r>
            <a:r>
              <a:rPr lang="ru-RU" sz="1600" dirty="0">
                <a:latin typeface="+mj-lt"/>
              </a:rPr>
              <a:t>родном городе основателя самого известного рома в мире "BACARDI" Факундо Бакарди Массо.</a:t>
            </a:r>
            <a:endParaRPr lang="en-US" sz="1600" dirty="0">
              <a:latin typeface="+mj-lt"/>
            </a:endParaRPr>
          </a:p>
        </p:txBody>
      </p:sp>
      <p:pic>
        <p:nvPicPr>
          <p:cNvPr id="1025" name="Picture 1" descr="C:\Documents and Settings\Admin\Escritorio\imagesCADXY8I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32656"/>
            <a:ext cx="4282045" cy="2880319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4355976" y="3717032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sz="1400" dirty="0" smtClean="0"/>
          </a:p>
          <a:p>
            <a:pPr algn="ctr"/>
            <a:endParaRPr lang="en-US" sz="1400" dirty="0" smtClean="0">
              <a:latin typeface="+mj-lt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+mj-lt"/>
              </a:rPr>
              <a:t>THE CLUB NAUTIC</a:t>
            </a:r>
            <a:r>
              <a:rPr lang="en-US" sz="1600" dirty="0" smtClean="0">
                <a:latin typeface="+mj-lt"/>
              </a:rPr>
              <a:t>, </a:t>
            </a:r>
            <a:r>
              <a:rPr lang="es-ES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расположенный </a:t>
            </a:r>
            <a:r>
              <a:rPr lang="ru-RU" sz="1600" dirty="0">
                <a:latin typeface="+mj-lt"/>
              </a:rPr>
              <a:t>в самом сердце Ситжеса, на пляже La Fragata. Он предлагает самые разные занятия водным спортом.</a:t>
            </a:r>
          </a:p>
        </p:txBody>
      </p:sp>
      <p:pic>
        <p:nvPicPr>
          <p:cNvPr id="1026" name="Picture 2" descr="C:\Documents and Settings\Admin\Escritorio\imagesCA1MB8Q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645024"/>
            <a:ext cx="4301557" cy="2664296"/>
          </a:xfrm>
          <a:prstGeom prst="rect">
            <a:avLst/>
          </a:prstGeom>
          <a:noFill/>
        </p:spPr>
      </p:pic>
      <p:pic>
        <p:nvPicPr>
          <p:cNvPr id="9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355976" y="908720"/>
            <a:ext cx="4572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TERRAMAR CLUB GOLF</a:t>
            </a:r>
            <a:r>
              <a:rPr lang="ru-RU" sz="1600" dirty="0" smtClean="0"/>
              <a:t>, </a:t>
            </a:r>
            <a:r>
              <a:rPr lang="ru-RU" sz="1600" dirty="0"/>
              <a:t>один из самых исторических и традиционных </a:t>
            </a:r>
            <a:r>
              <a:rPr lang="ru-RU" sz="1600" dirty="0" smtClean="0"/>
              <a:t>гольф</a:t>
            </a:r>
            <a:r>
              <a:rPr lang="es-ES" sz="1600" dirty="0" smtClean="0"/>
              <a:t> </a:t>
            </a:r>
            <a:r>
              <a:rPr lang="ru-RU" sz="1600" dirty="0" smtClean="0"/>
              <a:t>клубов в </a:t>
            </a:r>
            <a:r>
              <a:rPr lang="ru-RU" sz="1600" dirty="0"/>
              <a:t>Испании. Находится </a:t>
            </a:r>
            <a:r>
              <a:rPr lang="ru-RU" sz="1600" dirty="0" smtClean="0"/>
              <a:t>в Ситжес</a:t>
            </a:r>
            <a:r>
              <a:rPr lang="es-ES" sz="1600" dirty="0" smtClean="0"/>
              <a:t>e</a:t>
            </a:r>
            <a:r>
              <a:rPr lang="ru-RU" sz="1600" dirty="0" smtClean="0"/>
              <a:t>. </a:t>
            </a:r>
            <a:r>
              <a:rPr lang="ru-RU" sz="1600" dirty="0"/>
              <a:t>С момента его открытия в 1922 году он был реконструирован несколько раз, чтобы улучшить качество для </a:t>
            </a:r>
            <a:r>
              <a:rPr lang="ru-RU" sz="1600" dirty="0" smtClean="0"/>
              <a:t>игры на нем.</a:t>
            </a:r>
            <a:endParaRPr lang="es-ES" sz="1600" dirty="0" smtClean="0"/>
          </a:p>
          <a:p>
            <a:pPr algn="ctr"/>
            <a:r>
              <a:rPr lang="ru-RU" sz="1600" dirty="0"/>
              <a:t>Мягкий климат и живописный вид на Средиземное море позволяют играть в гольф в любую </a:t>
            </a:r>
            <a:r>
              <a:rPr lang="ru-RU" sz="1600" dirty="0" smtClean="0"/>
              <a:t>пор</a:t>
            </a:r>
            <a:r>
              <a:rPr lang="ru-RU" sz="1600" dirty="0"/>
              <a:t>у</a:t>
            </a:r>
            <a:r>
              <a:rPr lang="ru-RU" sz="1600" dirty="0" smtClean="0"/>
              <a:t> </a:t>
            </a:r>
            <a:r>
              <a:rPr lang="ru-RU" sz="1600" dirty="0"/>
              <a:t>года и наслаждаться игрой.</a:t>
            </a:r>
            <a:endParaRPr lang="en-US" sz="1600" dirty="0"/>
          </a:p>
        </p:txBody>
      </p:sp>
      <p:pic>
        <p:nvPicPr>
          <p:cNvPr id="48131" name="Picture 3" descr="C:\Documents and Settings\Admin\Escritorio\golf m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4319464" cy="2850846"/>
          </a:xfrm>
          <a:prstGeom prst="rect">
            <a:avLst/>
          </a:prstGeom>
          <a:noFill/>
        </p:spPr>
      </p:pic>
      <p:pic>
        <p:nvPicPr>
          <p:cNvPr id="48132" name="Picture 4" descr="C:\Documents and Settings\Admin\Escritorio\karting im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65376"/>
            <a:ext cx="4355977" cy="2903984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4572000" y="4725144"/>
            <a:ext cx="457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KARTING CLUB VENDRELL </a:t>
            </a:r>
            <a:r>
              <a:rPr lang="ru-RU" sz="1600" dirty="0"/>
              <a:t>предлагает вам самые лучшие удобства, чтобы вы могли в полной мере насладиться острыми ощущениями скорости.</a:t>
            </a:r>
            <a:endParaRPr lang="en-US" sz="1600" dirty="0"/>
          </a:p>
        </p:txBody>
      </p:sp>
      <p:pic>
        <p:nvPicPr>
          <p:cNvPr id="7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Marcador de contenido" descr="_DSC2007retoqu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55576" y="692696"/>
            <a:ext cx="7704856" cy="5192403"/>
          </a:xfr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552" y="-153888"/>
            <a:ext cx="490147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32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Мы </a:t>
            </a:r>
            <a:r>
              <a:rPr lang="ru-RU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надеемся</a:t>
            </a:r>
            <a:r>
              <a:rPr lang="es-ES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r>
              <a:rPr lang="ru-RU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коро </a:t>
            </a:r>
            <a:endParaRPr lang="es-ES" sz="3200" b="1" i="1" dirty="0" smtClean="0">
              <a:solidFill>
                <a:schemeClr val="accent6">
                  <a:lumMod val="20000"/>
                  <a:lumOff val="8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s-ES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увидеть вас </a:t>
            </a:r>
            <a:r>
              <a:rPr lang="ru-RU" sz="32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 </a:t>
            </a:r>
            <a:r>
              <a:rPr lang="ru-RU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Ситжес</a:t>
            </a:r>
            <a:r>
              <a:rPr lang="ru-RU" sz="32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е</a:t>
            </a:r>
            <a:r>
              <a:rPr lang="ru-RU" sz="32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!</a:t>
            </a:r>
            <a:endParaRPr lang="en-US" sz="3200" b="1" i="1" dirty="0">
              <a:solidFill>
                <a:schemeClr val="accent6">
                  <a:lumMod val="20000"/>
                  <a:lumOff val="8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20" descr="C:\Documents and Settings\Admin\Escritorio\logo calipol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8640"/>
            <a:ext cx="33528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2045</TotalTime>
  <Words>431</Words>
  <Application>Microsoft Office PowerPoint</Application>
  <PresentationFormat>Presentación en pantalla (4:3)</PresentationFormat>
  <Paragraphs>93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 </vt:lpstr>
      <vt:lpstr> Ситжес (Sitges) Местонахождение</vt:lpstr>
      <vt:lpstr>  Ситжес Более 300 солнечных дней в году  </vt:lpstr>
      <vt:lpstr> Номера</vt:lpstr>
      <vt:lpstr> Стандартные номера с видом на море</vt:lpstr>
      <vt:lpstr> Стандартные номера с видом на море</vt:lpstr>
      <vt:lpstr> Полулюксы </vt:lpstr>
      <vt:lpstr> Люксы</vt:lpstr>
      <vt:lpstr>Presentación de PowerPoint</vt:lpstr>
      <vt:lpstr>Зал “Arcos”</vt:lpstr>
      <vt:lpstr>Зал “Sert”</vt:lpstr>
      <vt:lpstr>Зал “Baluard”</vt:lpstr>
      <vt:lpstr>Зал “Mestral”</vt:lpstr>
      <vt:lpstr>Зал “Garbi”</vt:lpstr>
      <vt:lpstr>Зал “Llevant”</vt:lpstr>
      <vt:lpstr> Бар del Mar</vt:lpstr>
      <vt:lpstr> Террасса</vt:lpstr>
      <vt:lpstr> Рестораны Ágora</vt:lpstr>
      <vt:lpstr> Рестораны Mirador &amp; Mirablau</vt:lpstr>
      <vt:lpstr> Коктейль на пляже</vt:lpstr>
      <vt:lpstr> Коктейль на пляже</vt:lpstr>
      <vt:lpstr> Мероприятия на пляже</vt:lpstr>
      <vt:lpstr>CLC – Lizard </vt:lpstr>
      <vt:lpstr> Чем занятся в Ситжесе и его окрестностях</vt:lpstr>
      <vt:lpstr>Винодельня “Torres”</vt:lpstr>
      <vt:lpstr>Винодельни Freixenet &amp; Codorniu </vt:lpstr>
      <vt:lpstr> Монастырь буддийских монахов в Гарраф</vt:lpstr>
      <vt:lpstr>Presentación de PowerPoint</vt:lpstr>
      <vt:lpstr>Presentación de PowerPoint</vt:lpstr>
      <vt:lpstr>Presentación de PowerPoint</vt:lpstr>
    </vt:vector>
  </TitlesOfParts>
  <Company>Calipolis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Hotel</dc:creator>
  <cp:lastModifiedBy>Alex</cp:lastModifiedBy>
  <cp:revision>178</cp:revision>
  <dcterms:created xsi:type="dcterms:W3CDTF">2012-02-28T08:38:18Z</dcterms:created>
  <dcterms:modified xsi:type="dcterms:W3CDTF">2012-05-13T19:51:36Z</dcterms:modified>
</cp:coreProperties>
</file>